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  <p:sldMasterId id="2147483820" r:id="rId2"/>
    <p:sldMasterId id="2147483833" r:id="rId3"/>
  </p:sldMasterIdLst>
  <p:notesMasterIdLst>
    <p:notesMasterId r:id="rId42"/>
  </p:notesMasterIdLst>
  <p:sldIdLst>
    <p:sldId id="268" r:id="rId4"/>
    <p:sldId id="467" r:id="rId5"/>
    <p:sldId id="469" r:id="rId6"/>
    <p:sldId id="410" r:id="rId7"/>
    <p:sldId id="411" r:id="rId8"/>
    <p:sldId id="412" r:id="rId9"/>
    <p:sldId id="413" r:id="rId10"/>
    <p:sldId id="471" r:id="rId11"/>
    <p:sldId id="472" r:id="rId12"/>
    <p:sldId id="473" r:id="rId13"/>
    <p:sldId id="418" r:id="rId14"/>
    <p:sldId id="419" r:id="rId15"/>
    <p:sldId id="420" r:id="rId16"/>
    <p:sldId id="421" r:id="rId17"/>
    <p:sldId id="422" r:id="rId18"/>
    <p:sldId id="423" r:id="rId19"/>
    <p:sldId id="424" r:id="rId20"/>
    <p:sldId id="425" r:id="rId21"/>
    <p:sldId id="426" r:id="rId22"/>
    <p:sldId id="430" r:id="rId23"/>
    <p:sldId id="431" r:id="rId24"/>
    <p:sldId id="432" r:id="rId25"/>
    <p:sldId id="433" r:id="rId26"/>
    <p:sldId id="434" r:id="rId27"/>
    <p:sldId id="436" r:id="rId28"/>
    <p:sldId id="437" r:id="rId29"/>
    <p:sldId id="438" r:id="rId30"/>
    <p:sldId id="442" r:id="rId31"/>
    <p:sldId id="443" r:id="rId32"/>
    <p:sldId id="444" r:id="rId33"/>
    <p:sldId id="445" r:id="rId34"/>
    <p:sldId id="446" r:id="rId35"/>
    <p:sldId id="481" r:id="rId36"/>
    <p:sldId id="448" r:id="rId37"/>
    <p:sldId id="483" r:id="rId38"/>
    <p:sldId id="479" r:id="rId39"/>
    <p:sldId id="485" r:id="rId40"/>
    <p:sldId id="487" r:id="rId41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15620"/>
    <p:restoredTop sz="94660"/>
  </p:normalViewPr>
  <p:slideViewPr>
    <p:cSldViewPr>
      <p:cViewPr>
        <p:scale>
          <a:sx n="89" d="100"/>
          <a:sy n="89" d="100"/>
        </p:scale>
        <p:origin x="1788" y="46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presProps" Target="presProp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tableStyles" Target="tableStyles.xml"/><Relationship Id="rId20" Type="http://schemas.openxmlformats.org/officeDocument/2006/relationships/slide" Target="slides/slide17.xml"/><Relationship Id="rId41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A958536A-601C-44D7-87E6-2BB75401DA69}" type="datetimeFigureOut">
              <a:rPr lang="en-US"/>
              <a:pPr>
                <a:defRPr/>
              </a:pPr>
              <a:t>10/5/2018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B8089DED-612C-492D-885B-346BD72E78E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9443844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083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132100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6176BBB9-7E2E-4236-B279-D5EEBD54DC7D}" type="slidenum">
              <a:rPr lang="en-US" altLang="en-US">
                <a:latin typeface="Calibri" panose="020F0502020204030204" pitchFamily="34" charset="0"/>
              </a:rPr>
              <a:pPr eaLnBrk="1" hangingPunct="1"/>
              <a:t>1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09036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414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ko-KR" smtClean="0"/>
          </a:p>
        </p:txBody>
      </p:sp>
      <p:sp>
        <p:nvSpPr>
          <p:cNvPr id="132100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2D0F4873-2CE2-45E9-AB65-AD326B7AD93C}" type="slidenum">
              <a:rPr lang="en-US" altLang="ko-KR">
                <a:solidFill>
                  <a:prstClr val="black"/>
                </a:solidFill>
                <a:latin typeface="Calibri" pitchFamily="34" charset="0"/>
              </a:rPr>
              <a:pPr eaLnBrk="1" hangingPunct="1"/>
              <a:t>2</a:t>
            </a:fld>
            <a:endParaRPr lang="en-US" altLang="ko-KR">
              <a:solidFill>
                <a:prstClr val="black"/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66539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089DED-612C-492D-885B-346BD72E78E4}" type="slidenum">
              <a:rPr lang="en-US" altLang="en-US" smtClean="0"/>
              <a:pPr/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391007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dirty="0" smtClean="0"/>
          </a:p>
        </p:txBody>
      </p:sp>
      <p:sp>
        <p:nvSpPr>
          <p:cNvPr id="195588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1DA9C523-3054-43CC-8834-6827770ED044}" type="slidenum">
              <a:rPr lang="en-US" altLang="en-US">
                <a:solidFill>
                  <a:prstClr val="black"/>
                </a:solidFill>
                <a:latin typeface="Calibri" panose="020F0502020204030204" pitchFamily="34" charset="0"/>
              </a:rPr>
              <a:pPr eaLnBrk="1" hangingPunct="1"/>
              <a:t>37</a:t>
            </a:fld>
            <a:endParaRPr lang="en-US" altLang="en-US">
              <a:solidFill>
                <a:prstClr val="black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56653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dirty="0" smtClean="0"/>
          </a:p>
        </p:txBody>
      </p:sp>
      <p:sp>
        <p:nvSpPr>
          <p:cNvPr id="195588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1DA9C523-3054-43CC-8834-6827770ED044}" type="slidenum">
              <a:rPr lang="en-US" altLang="en-US">
                <a:latin typeface="Calibri" panose="020F0502020204030204" pitchFamily="34" charset="0"/>
              </a:rPr>
              <a:pPr eaLnBrk="1" hangingPunct="1"/>
              <a:t>38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11807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hemeOverride" Target="../theme/themeOverride5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hemeOverride" Target="../theme/themeOverride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hemeOverride" Target="../theme/themeOverride7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2.xml"/><Relationship Id="rId1" Type="http://schemas.openxmlformats.org/officeDocument/2006/relationships/themeOverride" Target="../theme/themeOverride8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hemeOverride" Target="../theme/themeOverride9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hemeOverride" Target="../theme/themeOverride10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hemeOverride" Target="../theme/themeOverride1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3.xml"/><Relationship Id="rId1" Type="http://schemas.openxmlformats.org/officeDocument/2006/relationships/themeOverride" Target="../theme/themeOverride1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4.xml"/><Relationship Id="rId4" Type="http://schemas.openxmlformats.org/officeDocument/2006/relationships/image" Target="../media/image1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Triangle 3"/>
          <p:cNvSpPr/>
          <p:nvPr/>
        </p:nvSpPr>
        <p:spPr>
          <a:xfrm>
            <a:off x="0" y="4664075"/>
            <a:ext cx="9150350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grpSp>
        <p:nvGrpSpPr>
          <p:cNvPr id="5" name="Group 18"/>
          <p:cNvGrpSpPr>
            <a:grpSpLocks/>
          </p:cNvGrpSpPr>
          <p:nvPr/>
        </p:nvGrpSpPr>
        <p:grpSpPr bwMode="auto">
          <a:xfrm>
            <a:off x="-3175" y="4953000"/>
            <a:ext cx="9147175" cy="1911350"/>
            <a:chOff x="-3765" y="4832896"/>
            <a:chExt cx="9147765" cy="2032192"/>
          </a:xfrm>
        </p:grpSpPr>
        <p:sp>
          <p:nvSpPr>
            <p:cNvPr id="6" name="Freeform 5"/>
            <p:cNvSpPr>
              <a:spLocks/>
            </p:cNvSpPr>
            <p:nvPr/>
          </p:nvSpPr>
          <p:spPr bwMode="auto">
            <a:xfrm>
              <a:off x="1687032" y="4832896"/>
              <a:ext cx="7456968" cy="51817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>
              <a:extLst/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cs typeface="+mn-cs"/>
              </a:endParaRPr>
            </a:p>
          </p:txBody>
        </p:sp>
        <p:sp>
          <p:nvSpPr>
            <p:cNvPr id="7" name="Freeform 20"/>
            <p:cNvSpPr>
              <a:spLocks/>
            </p:cNvSpPr>
            <p:nvPr/>
          </p:nvSpPr>
          <p:spPr bwMode="auto">
            <a:xfrm>
              <a:off x="35926" y="5135025"/>
              <a:ext cx="9108074" cy="838869"/>
            </a:xfrm>
            <a:custGeom>
              <a:avLst/>
              <a:gdLst>
                <a:gd name="T0" fmla="*/ 0 w 5760"/>
                <a:gd name="T1" fmla="*/ 0 h 528"/>
                <a:gd name="T2" fmla="*/ 2147483647 w 5760"/>
                <a:gd name="T3" fmla="*/ 0 h 528"/>
                <a:gd name="T4" fmla="*/ 2147483647 w 5760"/>
                <a:gd name="T5" fmla="*/ 1332767423 h 528"/>
                <a:gd name="T6" fmla="*/ 120019431 w 5760"/>
                <a:gd name="T7" fmla="*/ 0 h 52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760"/>
                <a:gd name="T13" fmla="*/ 0 h 528"/>
                <a:gd name="T14" fmla="*/ 5760 w 5760"/>
                <a:gd name="T15" fmla="*/ 528 h 52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 cstate="print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extLst/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Action Button: Forward or Next 10">
            <a:hlinkClick r:id="" action="ppaction://hlinkshowjump?jump=nextslide" highlightClick="1"/>
          </p:cNvPr>
          <p:cNvSpPr/>
          <p:nvPr/>
        </p:nvSpPr>
        <p:spPr>
          <a:xfrm>
            <a:off x="8686800" y="152400"/>
            <a:ext cx="304800" cy="304800"/>
          </a:xfrm>
          <a:prstGeom prst="actionButtonForwardNex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anchor="b"/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12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>
                <a:solidFill>
                  <a:srgbClr val="FFFFFF"/>
                </a:solidFill>
              </a:defRPr>
            </a:lvl1pPr>
            <a:extLst/>
          </a:lstStyle>
          <a:p>
            <a:pPr>
              <a:defRPr/>
            </a:pPr>
            <a:fld id="{0F255672-A18F-4C30-A038-540CB06CCA3D}" type="datetime1">
              <a:rPr lang="en-US"/>
              <a:pPr>
                <a:defRPr/>
              </a:pPr>
              <a:t>10/5/2018</a:t>
            </a:fld>
            <a:endParaRPr lang="en-US"/>
          </a:p>
        </p:txBody>
      </p:sp>
      <p:sp>
        <p:nvSpPr>
          <p:cNvPr id="13" name="Slide Number Placeholder 2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E2815D7-A9EC-4A3C-AA91-BF6C43E76D14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4" name="Footer Placeholder 18"/>
          <p:cNvSpPr>
            <a:spLocks noGrp="1"/>
          </p:cNvSpPr>
          <p:nvPr>
            <p:ph type="ftr" sz="quarter" idx="12"/>
          </p:nvPr>
        </p:nvSpPr>
        <p:spPr>
          <a:xfrm>
            <a:off x="2743200" y="6408738"/>
            <a:ext cx="3987800" cy="365125"/>
          </a:xfrm>
        </p:spPr>
        <p:txBody>
          <a:bodyPr/>
          <a:lstStyle>
            <a:lvl1pPr>
              <a:defRPr smtClean="0"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pPr>
              <a:defRPr/>
            </a:pPr>
            <a:r>
              <a:rPr lang="en-US"/>
              <a:t>© Copyright 1992-2015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6054316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A50BAC2-35A3-451A-8780-A5BC4C1EDBCE}" type="datetime1">
              <a:rPr lang="en-US"/>
              <a:pPr>
                <a:defRPr/>
              </a:pPr>
              <a:t>10/5/2018</a:t>
            </a:fld>
            <a:endParaRPr lang="en-US"/>
          </a:p>
        </p:txBody>
      </p:sp>
      <p:sp>
        <p:nvSpPr>
          <p:cNvPr id="5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 Copyright 1992-2015 by Pearson Education, Inc. All Rights Reserved.</a:t>
            </a:r>
          </a:p>
        </p:txBody>
      </p:sp>
      <p:sp>
        <p:nvSpPr>
          <p:cNvPr id="6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2885A78-5B65-497E-B38C-8AF91EFD26F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325194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A9EA1B-505A-4081-BB55-8CF95E7F4572}" type="datetime1">
              <a:rPr lang="en-US"/>
              <a:pPr>
                <a:defRPr/>
              </a:pPr>
              <a:t>10/5/2018</a:t>
            </a:fld>
            <a:endParaRPr lang="en-US"/>
          </a:p>
        </p:txBody>
      </p:sp>
      <p:sp>
        <p:nvSpPr>
          <p:cNvPr id="5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 Copyright 1992-2015 by Pearson Education, Inc. All Rights Reserved.</a:t>
            </a:r>
          </a:p>
        </p:txBody>
      </p:sp>
      <p:sp>
        <p:nvSpPr>
          <p:cNvPr id="6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BAAD4B9-63C2-4C8C-8449-1653404364E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836237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>
            <a:lvl2pPr>
              <a:buFont typeface="Wingdings" pitchFamily="2" charset="2"/>
              <a:buChar char="§"/>
              <a:defRPr/>
            </a:lvl2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E2DCA8D-3F0C-4D6D-8E38-B61130B76FBB}" type="datetime1">
              <a:rPr lang="en-US"/>
              <a:pPr>
                <a:defRPr/>
              </a:pPr>
              <a:t>10/5/2018</a:t>
            </a:fld>
            <a:endParaRPr lang="en-US"/>
          </a:p>
        </p:txBody>
      </p:sp>
      <p:sp>
        <p:nvSpPr>
          <p:cNvPr id="5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 Copyright 1992-2015 by Pearson Education, Inc. All Rights Reserved.</a:t>
            </a:r>
          </a:p>
        </p:txBody>
      </p:sp>
      <p:sp>
        <p:nvSpPr>
          <p:cNvPr id="6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6C11316-BF5F-416D-9C49-1C52A04A337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387941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Triangle 16"/>
          <p:cNvSpPr/>
          <p:nvPr/>
        </p:nvSpPr>
        <p:spPr>
          <a:xfrm>
            <a:off x="0" y="4664075"/>
            <a:ext cx="9150350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/>
            <a:endParaRPr lang="ko-KR" altLang="ko-KR">
              <a:solidFill>
                <a:srgbClr val="FFFFFF"/>
              </a:solidFill>
              <a:latin typeface="Lucida Sans Unicode" pitchFamily="34" charset="0"/>
            </a:endParaRPr>
          </a:p>
        </p:txBody>
      </p:sp>
      <p:grpSp>
        <p:nvGrpSpPr>
          <p:cNvPr id="5" name="Group 18"/>
          <p:cNvGrpSpPr>
            <a:grpSpLocks/>
          </p:cNvGrpSpPr>
          <p:nvPr/>
        </p:nvGrpSpPr>
        <p:grpSpPr bwMode="auto">
          <a:xfrm>
            <a:off x="-3175" y="4953000"/>
            <a:ext cx="9147175" cy="1911350"/>
            <a:chOff x="-3765" y="4832896"/>
            <a:chExt cx="9147765" cy="2032192"/>
          </a:xfrm>
        </p:grpSpPr>
        <p:sp>
          <p:nvSpPr>
            <p:cNvPr id="6" name="Freeform 19"/>
            <p:cNvSpPr>
              <a:spLocks/>
            </p:cNvSpPr>
            <p:nvPr/>
          </p:nvSpPr>
          <p:spPr bwMode="auto">
            <a:xfrm>
              <a:off x="1687032" y="4832896"/>
              <a:ext cx="7456968" cy="51817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>
              <a:extLst/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prstClr val="black"/>
                </a:solidFill>
                <a:latin typeface="Lucida Sans Unicode"/>
                <a:cs typeface="Arial" charset="0"/>
              </a:endParaRPr>
            </a:p>
          </p:txBody>
        </p:sp>
        <p:sp>
          <p:nvSpPr>
            <p:cNvPr id="7" name="Freeform 20"/>
            <p:cNvSpPr>
              <a:spLocks/>
            </p:cNvSpPr>
            <p:nvPr/>
          </p:nvSpPr>
          <p:spPr bwMode="auto">
            <a:xfrm>
              <a:off x="35926" y="5135025"/>
              <a:ext cx="9108074" cy="838869"/>
            </a:xfrm>
            <a:custGeom>
              <a:avLst/>
              <a:gdLst>
                <a:gd name="T0" fmla="*/ 0 w 5760"/>
                <a:gd name="T1" fmla="*/ 0 h 528"/>
                <a:gd name="T2" fmla="*/ 9108074 w 5760"/>
                <a:gd name="T3" fmla="*/ 0 h 528"/>
                <a:gd name="T4" fmla="*/ 9108074 w 5760"/>
                <a:gd name="T5" fmla="*/ 838869 h 528"/>
                <a:gd name="T6" fmla="*/ 75901 w 5760"/>
                <a:gd name="T7" fmla="*/ 0 h 52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760"/>
                <a:gd name="T13" fmla="*/ 0 h 528"/>
                <a:gd name="T14" fmla="*/ 5760 w 5760"/>
                <a:gd name="T15" fmla="*/ 528 h 52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/>
            <a:lstStyle/>
            <a:p>
              <a:endParaRPr lang="ko-KR" altLang="en-US">
                <a:solidFill>
                  <a:prstClr val="black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8" name="Freeform 22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 cstate="print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endParaRPr lang="ko-KR" altLang="ko-KR">
                <a:solidFill>
                  <a:srgbClr val="FFFFFF"/>
                </a:solidFill>
                <a:latin typeface="Lucida Sans Unicode" pitchFamily="34" charset="0"/>
              </a:endParaRPr>
            </a:p>
          </p:txBody>
        </p:sp>
        <p:cxnSp>
          <p:nvCxnSpPr>
            <p:cNvPr id="10" name="Straight Connector 23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Action Button: Forward or Next 24">
            <a:hlinkClick r:id="" action="ppaction://hlinkshowjump?jump=nextslide" highlightClick="1"/>
          </p:cNvPr>
          <p:cNvSpPr/>
          <p:nvPr/>
        </p:nvSpPr>
        <p:spPr>
          <a:xfrm>
            <a:off x="8686800" y="152400"/>
            <a:ext cx="304800" cy="304800"/>
          </a:xfrm>
          <a:prstGeom prst="actionButtonForwardNex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/>
            <a:endParaRPr lang="ko-KR" altLang="ko-KR">
              <a:solidFill>
                <a:srgbClr val="000000"/>
              </a:solidFill>
              <a:latin typeface="Lucida Sans Unicode" pitchFamily="34" charset="0"/>
            </a:endParaRPr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anchor="b">
            <a:normAutofit/>
          </a:bodyPr>
          <a:lstStyle>
            <a:lvl1pPr algn="r">
              <a:defRPr sz="40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12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14217E50-3B39-403C-B7AE-4E59C5C0DE41}" type="datetime1">
              <a:rPr lang="en-US" altLang="ko-KR" smtClean="0"/>
              <a:pPr/>
              <a:t>10/5/2018</a:t>
            </a:fld>
            <a:endParaRPr lang="en-US" altLang="ko-KR"/>
          </a:p>
        </p:txBody>
      </p:sp>
      <p:sp>
        <p:nvSpPr>
          <p:cNvPr id="13" name="Slide Number Placeholder 2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A58ED765-2581-41C4-8A7F-FE5D2974BB79}" type="slidenum">
              <a:rPr lang="en-US" altLang="ko-KR"/>
              <a:pPr/>
              <a:t>‹#›</a:t>
            </a:fld>
            <a:endParaRPr lang="en-US" altLang="ko-KR"/>
          </a:p>
        </p:txBody>
      </p:sp>
      <p:sp>
        <p:nvSpPr>
          <p:cNvPr id="14" name="Footer Placeholder 18"/>
          <p:cNvSpPr>
            <a:spLocks noGrp="1"/>
          </p:cNvSpPr>
          <p:nvPr>
            <p:ph type="ftr" sz="quarter" idx="12"/>
          </p:nvPr>
        </p:nvSpPr>
        <p:spPr>
          <a:xfrm>
            <a:off x="2743200" y="6408738"/>
            <a:ext cx="3987800" cy="365125"/>
          </a:xfrm>
        </p:spPr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pPr>
              <a:defRPr/>
            </a:pPr>
            <a:r>
              <a:rPr lang="en-US" smtClean="0">
                <a:solidFill>
                  <a:srgbClr val="2DA2BF">
                    <a:tint val="20000"/>
                  </a:srgbClr>
                </a:solidFill>
              </a:rPr>
              <a:t>© Copyright 1992-2015 by Pearson Education, Inc. All Rights Reserved.</a:t>
            </a:r>
            <a:endParaRPr lang="en-US">
              <a:solidFill>
                <a:srgbClr val="2DA2BF">
                  <a:tint val="2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74065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ction Button: Back or Previous 16">
            <a:hlinkClick r:id="" action="ppaction://hlinkshowjump?jump=previousslide" highlightClick="1"/>
          </p:cNvPr>
          <p:cNvSpPr/>
          <p:nvPr/>
        </p:nvSpPr>
        <p:spPr>
          <a:xfrm>
            <a:off x="8305800" y="152400"/>
            <a:ext cx="304800" cy="304800"/>
          </a:xfrm>
          <a:prstGeom prst="actionButtonBackPrevious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/>
            <a:endParaRPr lang="ko-KR" altLang="ko-KR">
              <a:solidFill>
                <a:srgbClr val="000000"/>
              </a:solidFill>
              <a:latin typeface="Lucida Sans Unicode" pitchFamily="34" charset="0"/>
            </a:endParaRPr>
          </a:p>
        </p:txBody>
      </p:sp>
      <p:sp>
        <p:nvSpPr>
          <p:cNvPr id="5" name="Action Button: Forward or Next 18">
            <a:hlinkClick r:id="" action="ppaction://hlinkshowjump?jump=nextslide" highlightClick="1"/>
          </p:cNvPr>
          <p:cNvSpPr/>
          <p:nvPr/>
        </p:nvSpPr>
        <p:spPr>
          <a:xfrm>
            <a:off x="8686800" y="152400"/>
            <a:ext cx="304800" cy="304800"/>
          </a:xfrm>
          <a:prstGeom prst="actionButtonForwardNex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/>
            <a:endParaRPr lang="ko-KR" altLang="ko-KR">
              <a:solidFill>
                <a:srgbClr val="000000"/>
              </a:solidFill>
              <a:latin typeface="Lucida Sans Unicode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>
              <a:buFont typeface="Wingdings" pitchFamily="2" charset="2"/>
              <a:buChar char="§"/>
              <a:defRPr/>
            </a:lvl2pPr>
            <a:extLst/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7CDBEF4-885E-4F14-8C27-36465AC69E41}" type="datetime1">
              <a:rPr lang="en-US" altLang="ko-KR" smtClean="0">
                <a:solidFill>
                  <a:prstClr val="black"/>
                </a:solidFill>
              </a:rPr>
              <a:pPr/>
              <a:t>10/5/2018</a:t>
            </a:fld>
            <a:endParaRPr lang="en-US" altLang="ko-KR">
              <a:solidFill>
                <a:prstClr val="black"/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14800" y="6408738"/>
            <a:ext cx="2616200" cy="365125"/>
          </a:xfrm>
        </p:spPr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r>
              <a:rPr lang="en-US" smtClean="0">
                <a:solidFill>
                  <a:prstClr val="black"/>
                </a:solidFill>
              </a:rPr>
              <a:t>© Copyright 1992-2015 by Pearson Education, Inc. All Rights Reserved.</a:t>
            </a:r>
            <a:endParaRPr lang="en-US">
              <a:solidFill>
                <a:prstClr val="black"/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C73D224-42D2-46B1-9367-1A99CEA259E3}" type="slidenum">
              <a:rPr lang="en-US" altLang="ko-KR">
                <a:solidFill>
                  <a:prstClr val="black"/>
                </a:solidFill>
              </a:rPr>
              <a:pPr/>
              <a:t>‹#›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816066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evron 16"/>
          <p:cNvSpPr/>
          <p:nvPr/>
        </p:nvSpPr>
        <p:spPr>
          <a:xfrm>
            <a:off x="3636963" y="3005138"/>
            <a:ext cx="182562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ko-KR" altLang="ko-KR">
              <a:solidFill>
                <a:srgbClr val="FFFFFF"/>
              </a:solidFill>
              <a:latin typeface="Lucida Sans Unicode" pitchFamily="34" charset="0"/>
            </a:endParaRPr>
          </a:p>
        </p:txBody>
      </p:sp>
      <p:sp>
        <p:nvSpPr>
          <p:cNvPr id="5" name="Chevron 18"/>
          <p:cNvSpPr/>
          <p:nvPr/>
        </p:nvSpPr>
        <p:spPr>
          <a:xfrm>
            <a:off x="3449638" y="3005138"/>
            <a:ext cx="18415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ko-KR" altLang="ko-KR">
              <a:solidFill>
                <a:srgbClr val="FFFFFF"/>
              </a:solidFill>
              <a:latin typeface="Lucida Sans Unicode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anchor="b"/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82341B0-0246-4B01-A9BA-5B16C5B7D6EF}" type="datetime1">
              <a:rPr lang="en-US" altLang="ko-KR" smtClean="0">
                <a:solidFill>
                  <a:prstClr val="white"/>
                </a:solidFill>
              </a:rPr>
              <a:pPr/>
              <a:t>10/5/2018</a:t>
            </a:fld>
            <a:endParaRPr lang="en-US" altLang="ko-KR">
              <a:solidFill>
                <a:prstClr val="white"/>
              </a:solidFill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r>
              <a:rPr lang="en-US" smtClean="0">
                <a:solidFill>
                  <a:prstClr val="white"/>
                </a:solidFill>
              </a:rPr>
              <a:t>© Copyright 1992-2015 by Pearson Education, Inc. All Rights Reserved.</a:t>
            </a:r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64C07AF-91E6-4F63-9C06-0EE3C080517B}" type="slidenum">
              <a:rPr lang="en-US" altLang="ko-KR">
                <a:solidFill>
                  <a:prstClr val="white"/>
                </a:solidFill>
              </a:rPr>
              <a:pPr/>
              <a:t>‹#›</a:t>
            </a:fld>
            <a:endParaRPr lang="en-US" altLang="ko-KR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3670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697D511-A679-404E-ABF9-FABD64E9A792}" type="datetime1">
              <a:rPr lang="en-US" altLang="ko-KR" smtClean="0">
                <a:solidFill>
                  <a:prstClr val="white"/>
                </a:solidFill>
              </a:rPr>
              <a:pPr/>
              <a:t>10/5/2018</a:t>
            </a:fld>
            <a:endParaRPr lang="en-US" altLang="ko-KR">
              <a:solidFill>
                <a:prstClr val="white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r>
              <a:rPr lang="en-US" smtClean="0">
                <a:solidFill>
                  <a:prstClr val="white"/>
                </a:solidFill>
              </a:rPr>
              <a:t>© Copyright 1992-2015 by Pearson Education, Inc. All Rights Reserved.</a:t>
            </a:r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9A92DE1-A3B9-4EEC-9771-BFED33C037AB}" type="slidenum">
              <a:rPr lang="en-US" altLang="ko-KR">
                <a:solidFill>
                  <a:prstClr val="white"/>
                </a:solidFill>
              </a:rPr>
              <a:pPr/>
              <a:t>‹#›</a:t>
            </a:fld>
            <a:endParaRPr lang="en-US" altLang="ko-KR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4752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/>
          <a:lstStyle>
            <a:lvl1pPr>
              <a:defRPr/>
            </a:lvl1pPr>
            <a:extLst/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1D7E784-D113-440A-ABE3-4387242CF70B}" type="datetime1">
              <a:rPr lang="en-US" altLang="ko-KR" smtClean="0">
                <a:solidFill>
                  <a:prstClr val="black"/>
                </a:solidFill>
              </a:rPr>
              <a:pPr/>
              <a:t>10/5/2018</a:t>
            </a:fld>
            <a:endParaRPr lang="en-US" altLang="ko-KR">
              <a:solidFill>
                <a:prstClr val="black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r>
              <a:rPr lang="en-US" smtClean="0">
                <a:solidFill>
                  <a:prstClr val="black"/>
                </a:solidFill>
              </a:rPr>
              <a:t>© Copyright 1992-2015 by Pearson Education, Inc. All Rights Reserved.</a:t>
            </a:r>
            <a:endParaRPr lang="en-US">
              <a:solidFill>
                <a:prstClr val="black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C069FB5-2BB8-41DA-BC43-5BBBD56350D4}" type="slidenum">
              <a:rPr lang="en-US" altLang="ko-KR">
                <a:solidFill>
                  <a:prstClr val="black"/>
                </a:solidFill>
              </a:rPr>
              <a:pPr/>
              <a:t>‹#›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44831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B8115B0-BA5C-483A-B7A7-B984830E279A}" type="datetime1">
              <a:rPr lang="en-US" altLang="ko-KR" smtClean="0">
                <a:solidFill>
                  <a:prstClr val="white"/>
                </a:solidFill>
              </a:rPr>
              <a:pPr/>
              <a:t>10/5/2018</a:t>
            </a:fld>
            <a:endParaRPr lang="en-US" altLang="ko-KR">
              <a:solidFill>
                <a:prstClr val="white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r>
              <a:rPr lang="en-US" smtClean="0">
                <a:solidFill>
                  <a:prstClr val="white"/>
                </a:solidFill>
              </a:rPr>
              <a:t>© Copyright 1992-2015 by Pearson Education, Inc. All Rights Reserved.</a:t>
            </a:r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8213C38-E2AF-4ED0-A4C7-283FE485D5A1}" type="slidenum">
              <a:rPr lang="en-US" altLang="ko-KR">
                <a:solidFill>
                  <a:prstClr val="white"/>
                </a:solidFill>
              </a:rPr>
              <a:pPr/>
              <a:t>‹#›</a:t>
            </a:fld>
            <a:endParaRPr lang="en-US" altLang="ko-KR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32031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9F81294-1421-41F8-9AE2-9848C972BC3E}" type="datetime1">
              <a:rPr lang="en-US" altLang="ko-KR" smtClean="0">
                <a:solidFill>
                  <a:prstClr val="black"/>
                </a:solidFill>
              </a:rPr>
              <a:pPr/>
              <a:t>10/5/2018</a:t>
            </a:fld>
            <a:endParaRPr lang="en-US" altLang="ko-KR">
              <a:solidFill>
                <a:prstClr val="black"/>
              </a:solidFill>
            </a:endParaRPr>
          </a:p>
        </p:txBody>
      </p:sp>
      <p:sp>
        <p:nvSpPr>
          <p:cNvPr id="3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prstClr val="black"/>
                </a:solidFill>
              </a:rPr>
              <a:t>© Copyright 1992-2015 by Pearson Education, Inc. All Rights Reserved.</a:t>
            </a:r>
            <a:endParaRPr lang="en-US">
              <a:solidFill>
                <a:prstClr val="black"/>
              </a:solidFill>
            </a:endParaRPr>
          </a:p>
        </p:txBody>
      </p:sp>
      <p:sp>
        <p:nvSpPr>
          <p:cNvPr id="4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5E9397B-EE83-4717-930F-EED3224AF30A}" type="slidenum">
              <a:rPr lang="en-US" altLang="ko-KR">
                <a:solidFill>
                  <a:prstClr val="black"/>
                </a:solidFill>
              </a:rPr>
              <a:pPr/>
              <a:t>‹#›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39523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ction Button: Back or Previous 3">
            <a:hlinkClick r:id="" action="ppaction://hlinkshowjump?jump=previousslide" highlightClick="1"/>
          </p:cNvPr>
          <p:cNvSpPr/>
          <p:nvPr/>
        </p:nvSpPr>
        <p:spPr>
          <a:xfrm>
            <a:off x="8305800" y="152400"/>
            <a:ext cx="304800" cy="304800"/>
          </a:xfrm>
          <a:prstGeom prst="actionButtonBackPrevious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Action Button: Forward or Next 4">
            <a:hlinkClick r:id="" action="ppaction://hlinkshowjump?jump=nextslide" highlightClick="1"/>
          </p:cNvPr>
          <p:cNvSpPr/>
          <p:nvPr/>
        </p:nvSpPr>
        <p:spPr>
          <a:xfrm>
            <a:off x="8686800" y="152400"/>
            <a:ext cx="304800" cy="304800"/>
          </a:xfrm>
          <a:prstGeom prst="actionButtonForwardNex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>
              <a:buFont typeface="Wingdings" pitchFamily="2" charset="2"/>
              <a:buChar char="§"/>
              <a:defRPr/>
            </a:lvl2pPr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  <a:extLst/>
          </a:lstStyle>
          <a:p>
            <a:pPr>
              <a:defRPr/>
            </a:pPr>
            <a:fld id="{5B573BA9-8D69-4271-92E4-569227CCB2DB}" type="datetime1">
              <a:rPr lang="en-US"/>
              <a:pPr>
                <a:defRPr/>
              </a:pPr>
              <a:t>10/5/2018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14800" y="6408738"/>
            <a:ext cx="2616200" cy="365125"/>
          </a:xfrm>
        </p:spPr>
        <p:txBody>
          <a:bodyPr/>
          <a:lstStyle>
            <a:lvl1pPr>
              <a:defRPr smtClean="0"/>
            </a:lvl1pPr>
            <a:extLst/>
          </a:lstStyle>
          <a:p>
            <a:pPr>
              <a:defRPr/>
            </a:pPr>
            <a:r>
              <a:rPr lang="en-US"/>
              <a:t>© Copyright 1992-2015 by Pearson Education, Inc. All Rights Reserved.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AFA0C1C-F2BF-40B2-8CB9-AF649F6ABE8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0827262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D3E2D91-6A13-45AB-B12E-47B4154E3238}" type="datetime1">
              <a:rPr lang="en-US" altLang="ko-KR" smtClean="0">
                <a:solidFill>
                  <a:prstClr val="black"/>
                </a:solidFill>
              </a:rPr>
              <a:pPr/>
              <a:t>10/5/2018</a:t>
            </a:fld>
            <a:endParaRPr lang="en-US" altLang="ko-KR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r>
              <a:rPr lang="en-US" smtClean="0">
                <a:solidFill>
                  <a:prstClr val="black"/>
                </a:solidFill>
              </a:rPr>
              <a:t>© Copyright 1992-2015 by Pearson Education, Inc. All Rights Reserved.</a:t>
            </a:r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AE27A1C-B771-437F-ADFC-C8671A855470}" type="slidenum">
              <a:rPr lang="en-US" altLang="ko-KR">
                <a:solidFill>
                  <a:prstClr val="black"/>
                </a:solidFill>
              </a:rPr>
              <a:pPr/>
              <a:t>‹#›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15928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16"/>
          <p:cNvSpPr>
            <a:spLocks/>
          </p:cNvSpPr>
          <p:nvPr/>
        </p:nvSpPr>
        <p:spPr bwMode="auto">
          <a:xfrm>
            <a:off x="500063" y="5945188"/>
            <a:ext cx="4940300" cy="9207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extLst/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Lucida Sans Unicode"/>
              <a:cs typeface="Arial" charset="0"/>
            </a:endParaRPr>
          </a:p>
        </p:txBody>
      </p:sp>
      <p:sp>
        <p:nvSpPr>
          <p:cNvPr id="6" name="Freeform 18"/>
          <p:cNvSpPr>
            <a:spLocks/>
          </p:cNvSpPr>
          <p:nvPr/>
        </p:nvSpPr>
        <p:spPr bwMode="auto">
          <a:xfrm>
            <a:off x="485775" y="5938838"/>
            <a:ext cx="3690938" cy="933450"/>
          </a:xfrm>
          <a:custGeom>
            <a:avLst/>
            <a:gdLst>
              <a:gd name="T0" fmla="*/ 0 w 5591"/>
              <a:gd name="T1" fmla="*/ 0 h 588"/>
              <a:gd name="T2" fmla="*/ 3802505 w 5591"/>
              <a:gd name="T3" fmla="*/ 0 h 588"/>
              <a:gd name="T4" fmla="*/ 3802505 w 5591"/>
              <a:gd name="T5" fmla="*/ 838200 h 588"/>
              <a:gd name="T6" fmla="*/ 31688 w 5591"/>
              <a:gd name="T7" fmla="*/ 0 h 588"/>
              <a:gd name="T8" fmla="*/ 0 60000 65536"/>
              <a:gd name="T9" fmla="*/ 0 60000 65536"/>
              <a:gd name="T10" fmla="*/ 0 60000 65536"/>
              <a:gd name="T11" fmla="*/ 0 60000 65536"/>
              <a:gd name="T12" fmla="*/ 0 w 5591"/>
              <a:gd name="T13" fmla="*/ 0 h 588"/>
              <a:gd name="T14" fmla="*/ 5591 w 5591"/>
              <a:gd name="T15" fmla="*/ 588 h 58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/>
          <a:lstStyle/>
          <a:p>
            <a:endParaRPr lang="ko-KR" altLang="en-US">
              <a:solidFill>
                <a:prstClr val="white"/>
              </a:solidFill>
              <a:latin typeface="Arial" charset="0"/>
              <a:cs typeface="Arial" charset="0"/>
            </a:endParaRPr>
          </a:p>
        </p:txBody>
      </p:sp>
      <p:sp>
        <p:nvSpPr>
          <p:cNvPr id="7" name="Right Triangle 19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3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/>
            <a:endParaRPr lang="ko-KR" altLang="ko-KR">
              <a:solidFill>
                <a:srgbClr val="FFFFFF"/>
              </a:solidFill>
              <a:latin typeface="Lucida Sans Unicode" pitchFamily="34" charset="0"/>
            </a:endParaRPr>
          </a:p>
        </p:txBody>
      </p:sp>
      <p:cxnSp>
        <p:nvCxnSpPr>
          <p:cNvPr id="8" name="Straight Connector 20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hevron 22"/>
          <p:cNvSpPr/>
          <p:nvPr/>
        </p:nvSpPr>
        <p:spPr>
          <a:xfrm>
            <a:off x="8664575" y="4987925"/>
            <a:ext cx="182563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ko-KR" altLang="ko-KR">
              <a:solidFill>
                <a:srgbClr val="FFFFFF"/>
              </a:solidFill>
              <a:latin typeface="Lucida Sans Unicode" pitchFamily="34" charset="0"/>
            </a:endParaRPr>
          </a:p>
        </p:txBody>
      </p:sp>
      <p:sp>
        <p:nvSpPr>
          <p:cNvPr id="10" name="Chevron 23"/>
          <p:cNvSpPr/>
          <p:nvPr/>
        </p:nvSpPr>
        <p:spPr>
          <a:xfrm>
            <a:off x="8477250" y="4987925"/>
            <a:ext cx="182563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ko-KR" altLang="ko-KR">
              <a:solidFill>
                <a:srgbClr val="FFFFFF"/>
              </a:solidFill>
              <a:latin typeface="Lucida Sans Unicode" pitchFamily="34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tIns="0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extLst/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062A640-CF00-44C6-9AA4-DF8FE77B7CB3}" type="datetime1">
              <a:rPr lang="en-US" altLang="ko-KR" smtClean="0">
                <a:solidFill>
                  <a:prstClr val="white"/>
                </a:solidFill>
              </a:rPr>
              <a:pPr/>
              <a:t>10/5/2018</a:t>
            </a:fld>
            <a:endParaRPr lang="en-US" altLang="ko-KR">
              <a:solidFill>
                <a:prstClr val="white"/>
              </a:solidFill>
            </a:endParaRPr>
          </a:p>
        </p:txBody>
      </p:sp>
      <p:sp>
        <p:nvSpPr>
          <p:cNvPr id="12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379913" y="6408738"/>
            <a:ext cx="2351087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pPr>
              <a:defRPr/>
            </a:pPr>
            <a:r>
              <a:rPr lang="en-US" smtClean="0">
                <a:solidFill>
                  <a:prstClr val="white"/>
                </a:solidFill>
              </a:rPr>
              <a:t>© Copyright 1992-2015 by Pearson Education, Inc. All Rights Reserved.</a:t>
            </a:r>
            <a:endParaRPr lang="en-US">
              <a:solidFill>
                <a:prstClr val="white"/>
              </a:solidFill>
            </a:endParaRPr>
          </a:p>
        </p:txBody>
      </p:sp>
      <p:sp>
        <p:nvSpPr>
          <p:cNvPr id="13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5433AED-634F-413B-B17A-19E94EE87A84}" type="slidenum">
              <a:rPr lang="en-US" altLang="ko-KR">
                <a:solidFill>
                  <a:prstClr val="white"/>
                </a:solidFill>
              </a:rPr>
              <a:pPr/>
              <a:t>‹#›</a:t>
            </a:fld>
            <a:endParaRPr lang="en-US" altLang="ko-KR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80042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266D4B2-83DD-4D6E-8BFA-2C4628882310}" type="datetime1">
              <a:rPr lang="en-US" altLang="ko-KR" smtClean="0">
                <a:solidFill>
                  <a:prstClr val="black"/>
                </a:solidFill>
              </a:rPr>
              <a:pPr/>
              <a:t>10/5/2018</a:t>
            </a:fld>
            <a:endParaRPr lang="en-US" altLang="ko-KR">
              <a:solidFill>
                <a:prstClr val="black"/>
              </a:solidFill>
            </a:endParaRPr>
          </a:p>
        </p:txBody>
      </p:sp>
      <p:sp>
        <p:nvSpPr>
          <p:cNvPr id="5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prstClr val="black"/>
                </a:solidFill>
              </a:rPr>
              <a:t>© Copyright 1992-2015 by Pearson Education, Inc. All Rights Reserved.</a:t>
            </a:r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79DD8C8-C1E9-4161-97B4-5EDAD1136C49}" type="slidenum">
              <a:rPr lang="en-US" altLang="ko-KR">
                <a:solidFill>
                  <a:prstClr val="black"/>
                </a:solidFill>
              </a:rPr>
              <a:pPr/>
              <a:t>‹#›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926255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E1C6E12-B9C3-4AD1-AAF7-691A5E8C8EF9}" type="datetime1">
              <a:rPr lang="en-US" altLang="ko-KR" smtClean="0">
                <a:solidFill>
                  <a:prstClr val="black"/>
                </a:solidFill>
              </a:rPr>
              <a:pPr/>
              <a:t>10/5/2018</a:t>
            </a:fld>
            <a:endParaRPr lang="en-US" altLang="ko-KR">
              <a:solidFill>
                <a:prstClr val="black"/>
              </a:solidFill>
            </a:endParaRPr>
          </a:p>
        </p:txBody>
      </p:sp>
      <p:sp>
        <p:nvSpPr>
          <p:cNvPr id="5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prstClr val="black"/>
                </a:solidFill>
              </a:rPr>
              <a:t>© Copyright 1992-2015 by Pearson Education, Inc. All Rights Reserved.</a:t>
            </a:r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FFE3249-DF0C-48EE-A7B1-7A2081596A53}" type="slidenum">
              <a:rPr lang="en-US" altLang="ko-KR">
                <a:solidFill>
                  <a:prstClr val="black"/>
                </a:solidFill>
              </a:rPr>
              <a:pPr/>
              <a:t>‹#›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111415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28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>
            <a:lvl2pPr>
              <a:buFont typeface="Wingdings" pitchFamily="2" charset="2"/>
              <a:buChar char="§"/>
              <a:defRPr/>
            </a:lvl2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B0546CC-57A6-4405-92F6-803CB423E865}" type="datetime1">
              <a:rPr lang="en-US" altLang="ko-KR" smtClean="0">
                <a:solidFill>
                  <a:prstClr val="black"/>
                </a:solidFill>
              </a:rPr>
              <a:pPr/>
              <a:t>10/5/2018</a:t>
            </a:fld>
            <a:endParaRPr lang="en-US" altLang="ko-KR">
              <a:solidFill>
                <a:prstClr val="black"/>
              </a:solidFill>
            </a:endParaRPr>
          </a:p>
        </p:txBody>
      </p:sp>
      <p:sp>
        <p:nvSpPr>
          <p:cNvPr id="5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prstClr val="black"/>
                </a:solidFill>
              </a:rPr>
              <a:t>© Copyright 1992-2015 by Pearson Education, Inc. All Rights Reserved.</a:t>
            </a:r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0DCFCBE-D904-4EB6-BFFA-721078B6EC94}" type="slidenum">
              <a:rPr lang="en-US" altLang="ko-KR">
                <a:solidFill>
                  <a:prstClr val="black"/>
                </a:solidFill>
              </a:rPr>
              <a:pPr/>
              <a:t>‹#›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646508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Triangle 16"/>
          <p:cNvSpPr/>
          <p:nvPr/>
        </p:nvSpPr>
        <p:spPr>
          <a:xfrm>
            <a:off x="0" y="4664075"/>
            <a:ext cx="9150350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/>
            <a:endParaRPr lang="ko-KR" altLang="ko-KR">
              <a:solidFill>
                <a:srgbClr val="FFFFFF"/>
              </a:solidFill>
              <a:latin typeface="Lucida Sans Unicode" pitchFamily="34" charset="0"/>
            </a:endParaRPr>
          </a:p>
        </p:txBody>
      </p:sp>
      <p:grpSp>
        <p:nvGrpSpPr>
          <p:cNvPr id="5" name="Group 18"/>
          <p:cNvGrpSpPr>
            <a:grpSpLocks/>
          </p:cNvGrpSpPr>
          <p:nvPr/>
        </p:nvGrpSpPr>
        <p:grpSpPr bwMode="auto">
          <a:xfrm>
            <a:off x="-3175" y="4953000"/>
            <a:ext cx="9147175" cy="1911350"/>
            <a:chOff x="-3765" y="4832896"/>
            <a:chExt cx="9147765" cy="2032192"/>
          </a:xfrm>
        </p:grpSpPr>
        <p:sp>
          <p:nvSpPr>
            <p:cNvPr id="6" name="Freeform 19"/>
            <p:cNvSpPr>
              <a:spLocks/>
            </p:cNvSpPr>
            <p:nvPr/>
          </p:nvSpPr>
          <p:spPr bwMode="auto">
            <a:xfrm>
              <a:off x="1687032" y="4832896"/>
              <a:ext cx="7456968" cy="51817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>
              <a:extLst/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prstClr val="black"/>
                </a:solidFill>
                <a:latin typeface="Lucida Sans Unicode"/>
                <a:cs typeface="Arial" charset="0"/>
              </a:endParaRPr>
            </a:p>
          </p:txBody>
        </p:sp>
        <p:sp>
          <p:nvSpPr>
            <p:cNvPr id="7" name="Freeform 20"/>
            <p:cNvSpPr>
              <a:spLocks/>
            </p:cNvSpPr>
            <p:nvPr/>
          </p:nvSpPr>
          <p:spPr bwMode="auto">
            <a:xfrm>
              <a:off x="35926" y="5135025"/>
              <a:ext cx="9108074" cy="838869"/>
            </a:xfrm>
            <a:custGeom>
              <a:avLst/>
              <a:gdLst>
                <a:gd name="T0" fmla="*/ 0 w 5760"/>
                <a:gd name="T1" fmla="*/ 0 h 528"/>
                <a:gd name="T2" fmla="*/ 9108074 w 5760"/>
                <a:gd name="T3" fmla="*/ 0 h 528"/>
                <a:gd name="T4" fmla="*/ 9108074 w 5760"/>
                <a:gd name="T5" fmla="*/ 838869 h 528"/>
                <a:gd name="T6" fmla="*/ 75901 w 5760"/>
                <a:gd name="T7" fmla="*/ 0 h 52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760"/>
                <a:gd name="T13" fmla="*/ 0 h 528"/>
                <a:gd name="T14" fmla="*/ 5760 w 5760"/>
                <a:gd name="T15" fmla="*/ 528 h 52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/>
            <a:lstStyle/>
            <a:p>
              <a:endParaRPr lang="ko-KR" altLang="en-US">
                <a:solidFill>
                  <a:prstClr val="black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8" name="Freeform 22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 cstate="print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endParaRPr lang="ko-KR" altLang="ko-KR">
                <a:solidFill>
                  <a:srgbClr val="FFFFFF"/>
                </a:solidFill>
                <a:latin typeface="Lucida Sans Unicode" pitchFamily="34" charset="0"/>
              </a:endParaRPr>
            </a:p>
          </p:txBody>
        </p:sp>
        <p:cxnSp>
          <p:nvCxnSpPr>
            <p:cNvPr id="10" name="Straight Connector 23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Action Button: Forward or Next 24">
            <a:hlinkClick r:id="" action="ppaction://hlinkshowjump?jump=nextslide" highlightClick="1"/>
          </p:cNvPr>
          <p:cNvSpPr/>
          <p:nvPr/>
        </p:nvSpPr>
        <p:spPr>
          <a:xfrm>
            <a:off x="8686800" y="152400"/>
            <a:ext cx="304800" cy="304800"/>
          </a:xfrm>
          <a:prstGeom prst="actionButtonForwardNex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/>
            <a:endParaRPr lang="ko-KR" altLang="ko-KR">
              <a:solidFill>
                <a:srgbClr val="000000"/>
              </a:solidFill>
              <a:latin typeface="Lucida Sans Unicode" pitchFamily="34" charset="0"/>
            </a:endParaRPr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anchor="b">
            <a:normAutofit/>
          </a:bodyPr>
          <a:lstStyle>
            <a:lvl1pPr algn="r">
              <a:defRPr sz="40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12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14217E50-3B39-403C-B7AE-4E59C5C0DE41}" type="datetime1">
              <a:rPr lang="en-US" altLang="ko-KR" smtClean="0"/>
              <a:pPr/>
              <a:t>10/5/2018</a:t>
            </a:fld>
            <a:endParaRPr lang="en-US" altLang="ko-KR"/>
          </a:p>
        </p:txBody>
      </p:sp>
      <p:sp>
        <p:nvSpPr>
          <p:cNvPr id="13" name="Slide Number Placeholder 2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A58ED765-2581-41C4-8A7F-FE5D2974BB79}" type="slidenum">
              <a:rPr lang="en-US" altLang="ko-KR"/>
              <a:pPr/>
              <a:t>‹#›</a:t>
            </a:fld>
            <a:endParaRPr lang="en-US" altLang="ko-KR"/>
          </a:p>
        </p:txBody>
      </p:sp>
      <p:sp>
        <p:nvSpPr>
          <p:cNvPr id="14" name="Footer Placeholder 18"/>
          <p:cNvSpPr>
            <a:spLocks noGrp="1"/>
          </p:cNvSpPr>
          <p:nvPr>
            <p:ph type="ftr" sz="quarter" idx="12"/>
          </p:nvPr>
        </p:nvSpPr>
        <p:spPr>
          <a:xfrm>
            <a:off x="2743200" y="6408738"/>
            <a:ext cx="3987800" cy="365125"/>
          </a:xfrm>
        </p:spPr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pPr>
              <a:defRPr/>
            </a:pPr>
            <a:r>
              <a:rPr lang="en-US" smtClean="0">
                <a:solidFill>
                  <a:srgbClr val="2DA2BF">
                    <a:tint val="20000"/>
                  </a:srgbClr>
                </a:solidFill>
              </a:rPr>
              <a:t>© Copyright 1992-2015 by Pearson Education, Inc. All Rights Reserved.</a:t>
            </a:r>
            <a:endParaRPr lang="en-US">
              <a:solidFill>
                <a:srgbClr val="2DA2BF">
                  <a:tint val="2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760784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ction Button: Back or Previous 16">
            <a:hlinkClick r:id="" action="ppaction://hlinkshowjump?jump=previousslide" highlightClick="1"/>
          </p:cNvPr>
          <p:cNvSpPr/>
          <p:nvPr/>
        </p:nvSpPr>
        <p:spPr>
          <a:xfrm>
            <a:off x="8305800" y="152400"/>
            <a:ext cx="304800" cy="304800"/>
          </a:xfrm>
          <a:prstGeom prst="actionButtonBackPrevious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/>
            <a:endParaRPr lang="ko-KR" altLang="ko-KR">
              <a:solidFill>
                <a:srgbClr val="000000"/>
              </a:solidFill>
              <a:latin typeface="Lucida Sans Unicode" pitchFamily="34" charset="0"/>
            </a:endParaRPr>
          </a:p>
        </p:txBody>
      </p:sp>
      <p:sp>
        <p:nvSpPr>
          <p:cNvPr id="5" name="Action Button: Forward or Next 18">
            <a:hlinkClick r:id="" action="ppaction://hlinkshowjump?jump=nextslide" highlightClick="1"/>
          </p:cNvPr>
          <p:cNvSpPr/>
          <p:nvPr/>
        </p:nvSpPr>
        <p:spPr>
          <a:xfrm>
            <a:off x="8686800" y="152400"/>
            <a:ext cx="304800" cy="304800"/>
          </a:xfrm>
          <a:prstGeom prst="actionButtonForwardNex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/>
            <a:endParaRPr lang="ko-KR" altLang="ko-KR">
              <a:solidFill>
                <a:srgbClr val="000000"/>
              </a:solidFill>
              <a:latin typeface="Lucida Sans Unicode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>
              <a:buFont typeface="Wingdings" pitchFamily="2" charset="2"/>
              <a:buChar char="§"/>
              <a:defRPr/>
            </a:lvl2pPr>
            <a:extLst/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7CDBEF4-885E-4F14-8C27-36465AC69E41}" type="datetime1">
              <a:rPr lang="en-US" altLang="ko-KR" smtClean="0">
                <a:solidFill>
                  <a:prstClr val="black"/>
                </a:solidFill>
              </a:rPr>
              <a:pPr/>
              <a:t>10/5/2018</a:t>
            </a:fld>
            <a:endParaRPr lang="en-US" altLang="ko-KR">
              <a:solidFill>
                <a:prstClr val="black"/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14800" y="6408738"/>
            <a:ext cx="2616200" cy="365125"/>
          </a:xfrm>
        </p:spPr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r>
              <a:rPr lang="en-US" smtClean="0">
                <a:solidFill>
                  <a:prstClr val="black"/>
                </a:solidFill>
              </a:rPr>
              <a:t>© Copyright 1992-2015 by Pearson Education, Inc. All Rights Reserved.</a:t>
            </a:r>
            <a:endParaRPr lang="en-US">
              <a:solidFill>
                <a:prstClr val="black"/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C73D224-42D2-46B1-9367-1A99CEA259E3}" type="slidenum">
              <a:rPr lang="en-US" altLang="ko-KR">
                <a:solidFill>
                  <a:prstClr val="black"/>
                </a:solidFill>
              </a:rPr>
              <a:pPr/>
              <a:t>‹#›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934739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evron 16"/>
          <p:cNvSpPr/>
          <p:nvPr/>
        </p:nvSpPr>
        <p:spPr>
          <a:xfrm>
            <a:off x="3636963" y="3005138"/>
            <a:ext cx="182562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ko-KR" altLang="ko-KR">
              <a:solidFill>
                <a:srgbClr val="FFFFFF"/>
              </a:solidFill>
              <a:latin typeface="Lucida Sans Unicode" pitchFamily="34" charset="0"/>
            </a:endParaRPr>
          </a:p>
        </p:txBody>
      </p:sp>
      <p:sp>
        <p:nvSpPr>
          <p:cNvPr id="5" name="Chevron 18"/>
          <p:cNvSpPr/>
          <p:nvPr/>
        </p:nvSpPr>
        <p:spPr>
          <a:xfrm>
            <a:off x="3449638" y="3005138"/>
            <a:ext cx="18415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ko-KR" altLang="ko-KR">
              <a:solidFill>
                <a:srgbClr val="FFFFFF"/>
              </a:solidFill>
              <a:latin typeface="Lucida Sans Unicode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anchor="b"/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82341B0-0246-4B01-A9BA-5B16C5B7D6EF}" type="datetime1">
              <a:rPr lang="en-US" altLang="ko-KR" smtClean="0">
                <a:solidFill>
                  <a:prstClr val="white"/>
                </a:solidFill>
              </a:rPr>
              <a:pPr/>
              <a:t>10/5/2018</a:t>
            </a:fld>
            <a:endParaRPr lang="en-US" altLang="ko-KR">
              <a:solidFill>
                <a:prstClr val="white"/>
              </a:solidFill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r>
              <a:rPr lang="en-US" smtClean="0">
                <a:solidFill>
                  <a:prstClr val="white"/>
                </a:solidFill>
              </a:rPr>
              <a:t>© Copyright 1992-2015 by Pearson Education, Inc. All Rights Reserved.</a:t>
            </a:r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64C07AF-91E6-4F63-9C06-0EE3C080517B}" type="slidenum">
              <a:rPr lang="en-US" altLang="ko-KR">
                <a:solidFill>
                  <a:prstClr val="white"/>
                </a:solidFill>
              </a:rPr>
              <a:pPr/>
              <a:t>‹#›</a:t>
            </a:fld>
            <a:endParaRPr lang="en-US" altLang="ko-KR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67748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697D511-A679-404E-ABF9-FABD64E9A792}" type="datetime1">
              <a:rPr lang="en-US" altLang="ko-KR" smtClean="0">
                <a:solidFill>
                  <a:prstClr val="white"/>
                </a:solidFill>
              </a:rPr>
              <a:pPr/>
              <a:t>10/5/2018</a:t>
            </a:fld>
            <a:endParaRPr lang="en-US" altLang="ko-KR">
              <a:solidFill>
                <a:prstClr val="white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r>
              <a:rPr lang="en-US" smtClean="0">
                <a:solidFill>
                  <a:prstClr val="white"/>
                </a:solidFill>
              </a:rPr>
              <a:t>© Copyright 1992-2015 by Pearson Education, Inc. All Rights Reserved.</a:t>
            </a:r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9A92DE1-A3B9-4EEC-9771-BFED33C037AB}" type="slidenum">
              <a:rPr lang="en-US" altLang="ko-KR">
                <a:solidFill>
                  <a:prstClr val="white"/>
                </a:solidFill>
              </a:rPr>
              <a:pPr/>
              <a:t>‹#›</a:t>
            </a:fld>
            <a:endParaRPr lang="en-US" altLang="ko-KR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80389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/>
          <a:lstStyle>
            <a:lvl1pPr>
              <a:defRPr/>
            </a:lvl1pPr>
            <a:extLst/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1D7E784-D113-440A-ABE3-4387242CF70B}" type="datetime1">
              <a:rPr lang="en-US" altLang="ko-KR" smtClean="0">
                <a:solidFill>
                  <a:prstClr val="black"/>
                </a:solidFill>
              </a:rPr>
              <a:pPr/>
              <a:t>10/5/2018</a:t>
            </a:fld>
            <a:endParaRPr lang="en-US" altLang="ko-KR">
              <a:solidFill>
                <a:prstClr val="black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r>
              <a:rPr lang="en-US" smtClean="0">
                <a:solidFill>
                  <a:prstClr val="black"/>
                </a:solidFill>
              </a:rPr>
              <a:t>© Copyright 1992-2015 by Pearson Education, Inc. All Rights Reserved.</a:t>
            </a:r>
            <a:endParaRPr lang="en-US">
              <a:solidFill>
                <a:prstClr val="black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C069FB5-2BB8-41DA-BC43-5BBBD56350D4}" type="slidenum">
              <a:rPr lang="en-US" altLang="ko-KR">
                <a:solidFill>
                  <a:prstClr val="black"/>
                </a:solidFill>
              </a:rPr>
              <a:pPr/>
              <a:t>‹#›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1879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evron 3"/>
          <p:cNvSpPr/>
          <p:nvPr/>
        </p:nvSpPr>
        <p:spPr>
          <a:xfrm>
            <a:off x="3636963" y="3005138"/>
            <a:ext cx="182562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Chevron 4"/>
          <p:cNvSpPr/>
          <p:nvPr/>
        </p:nvSpPr>
        <p:spPr>
          <a:xfrm>
            <a:off x="3449638" y="3005138"/>
            <a:ext cx="18415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anchor="b"/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  <a:extLst/>
          </a:lstStyle>
          <a:p>
            <a:pPr>
              <a:defRPr/>
            </a:pPr>
            <a:fld id="{8D8482BF-8A26-4E46-B040-C1988C7CFAA8}" type="datetime1">
              <a:rPr lang="en-US"/>
              <a:pPr>
                <a:defRPr/>
              </a:pPr>
              <a:t>10/5/2018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  <a:extLst/>
          </a:lstStyle>
          <a:p>
            <a:pPr>
              <a:defRPr/>
            </a:pPr>
            <a:r>
              <a:rPr lang="en-US"/>
              <a:t>© Copyright 1992-2015 by Pearson Education, Inc. All Rights Reserved.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3437A5A-2200-44FE-9E02-876320AFEC2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223065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B8115B0-BA5C-483A-B7A7-B984830E279A}" type="datetime1">
              <a:rPr lang="en-US" altLang="ko-KR" smtClean="0">
                <a:solidFill>
                  <a:prstClr val="white"/>
                </a:solidFill>
              </a:rPr>
              <a:pPr/>
              <a:t>10/5/2018</a:t>
            </a:fld>
            <a:endParaRPr lang="en-US" altLang="ko-KR">
              <a:solidFill>
                <a:prstClr val="white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r>
              <a:rPr lang="en-US" smtClean="0">
                <a:solidFill>
                  <a:prstClr val="white"/>
                </a:solidFill>
              </a:rPr>
              <a:t>© Copyright 1992-2015 by Pearson Education, Inc. All Rights Reserved.</a:t>
            </a:r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8213C38-E2AF-4ED0-A4C7-283FE485D5A1}" type="slidenum">
              <a:rPr lang="en-US" altLang="ko-KR">
                <a:solidFill>
                  <a:prstClr val="white"/>
                </a:solidFill>
              </a:rPr>
              <a:pPr/>
              <a:t>‹#›</a:t>
            </a:fld>
            <a:endParaRPr lang="en-US" altLang="ko-KR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85076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9F81294-1421-41F8-9AE2-9848C972BC3E}" type="datetime1">
              <a:rPr lang="en-US" altLang="ko-KR" smtClean="0">
                <a:solidFill>
                  <a:prstClr val="black"/>
                </a:solidFill>
              </a:rPr>
              <a:pPr/>
              <a:t>10/5/2018</a:t>
            </a:fld>
            <a:endParaRPr lang="en-US" altLang="ko-KR">
              <a:solidFill>
                <a:prstClr val="black"/>
              </a:solidFill>
            </a:endParaRPr>
          </a:p>
        </p:txBody>
      </p:sp>
      <p:sp>
        <p:nvSpPr>
          <p:cNvPr id="3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prstClr val="black"/>
                </a:solidFill>
              </a:rPr>
              <a:t>© Copyright 1992-2015 by Pearson Education, Inc. All Rights Reserved.</a:t>
            </a:r>
            <a:endParaRPr lang="en-US">
              <a:solidFill>
                <a:prstClr val="black"/>
              </a:solidFill>
            </a:endParaRPr>
          </a:p>
        </p:txBody>
      </p:sp>
      <p:sp>
        <p:nvSpPr>
          <p:cNvPr id="4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5E9397B-EE83-4717-930F-EED3224AF30A}" type="slidenum">
              <a:rPr lang="en-US" altLang="ko-KR">
                <a:solidFill>
                  <a:prstClr val="black"/>
                </a:solidFill>
              </a:rPr>
              <a:pPr/>
              <a:t>‹#›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674919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D3E2D91-6A13-45AB-B12E-47B4154E3238}" type="datetime1">
              <a:rPr lang="en-US" altLang="ko-KR" smtClean="0">
                <a:solidFill>
                  <a:prstClr val="black"/>
                </a:solidFill>
              </a:rPr>
              <a:pPr/>
              <a:t>10/5/2018</a:t>
            </a:fld>
            <a:endParaRPr lang="en-US" altLang="ko-KR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r>
              <a:rPr lang="en-US" smtClean="0">
                <a:solidFill>
                  <a:prstClr val="black"/>
                </a:solidFill>
              </a:rPr>
              <a:t>© Copyright 1992-2015 by Pearson Education, Inc. All Rights Reserved.</a:t>
            </a:r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AE27A1C-B771-437F-ADFC-C8671A855470}" type="slidenum">
              <a:rPr lang="en-US" altLang="ko-KR">
                <a:solidFill>
                  <a:prstClr val="black"/>
                </a:solidFill>
              </a:rPr>
              <a:pPr/>
              <a:t>‹#›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75528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16"/>
          <p:cNvSpPr>
            <a:spLocks/>
          </p:cNvSpPr>
          <p:nvPr/>
        </p:nvSpPr>
        <p:spPr bwMode="auto">
          <a:xfrm>
            <a:off x="500063" y="5945188"/>
            <a:ext cx="4940300" cy="9207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extLst/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Lucida Sans Unicode"/>
              <a:cs typeface="Arial" charset="0"/>
            </a:endParaRPr>
          </a:p>
        </p:txBody>
      </p:sp>
      <p:sp>
        <p:nvSpPr>
          <p:cNvPr id="6" name="Freeform 18"/>
          <p:cNvSpPr>
            <a:spLocks/>
          </p:cNvSpPr>
          <p:nvPr/>
        </p:nvSpPr>
        <p:spPr bwMode="auto">
          <a:xfrm>
            <a:off x="485775" y="5938838"/>
            <a:ext cx="3690938" cy="933450"/>
          </a:xfrm>
          <a:custGeom>
            <a:avLst/>
            <a:gdLst>
              <a:gd name="T0" fmla="*/ 0 w 5591"/>
              <a:gd name="T1" fmla="*/ 0 h 588"/>
              <a:gd name="T2" fmla="*/ 3802505 w 5591"/>
              <a:gd name="T3" fmla="*/ 0 h 588"/>
              <a:gd name="T4" fmla="*/ 3802505 w 5591"/>
              <a:gd name="T5" fmla="*/ 838200 h 588"/>
              <a:gd name="T6" fmla="*/ 31688 w 5591"/>
              <a:gd name="T7" fmla="*/ 0 h 588"/>
              <a:gd name="T8" fmla="*/ 0 60000 65536"/>
              <a:gd name="T9" fmla="*/ 0 60000 65536"/>
              <a:gd name="T10" fmla="*/ 0 60000 65536"/>
              <a:gd name="T11" fmla="*/ 0 60000 65536"/>
              <a:gd name="T12" fmla="*/ 0 w 5591"/>
              <a:gd name="T13" fmla="*/ 0 h 588"/>
              <a:gd name="T14" fmla="*/ 5591 w 5591"/>
              <a:gd name="T15" fmla="*/ 588 h 58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/>
          <a:lstStyle/>
          <a:p>
            <a:endParaRPr lang="ko-KR" altLang="en-US">
              <a:solidFill>
                <a:prstClr val="white"/>
              </a:solidFill>
              <a:latin typeface="Arial" charset="0"/>
              <a:cs typeface="Arial" charset="0"/>
            </a:endParaRPr>
          </a:p>
        </p:txBody>
      </p:sp>
      <p:sp>
        <p:nvSpPr>
          <p:cNvPr id="7" name="Right Triangle 19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3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/>
            <a:endParaRPr lang="ko-KR" altLang="ko-KR">
              <a:solidFill>
                <a:srgbClr val="FFFFFF"/>
              </a:solidFill>
              <a:latin typeface="Lucida Sans Unicode" pitchFamily="34" charset="0"/>
            </a:endParaRPr>
          </a:p>
        </p:txBody>
      </p:sp>
      <p:cxnSp>
        <p:nvCxnSpPr>
          <p:cNvPr id="8" name="Straight Connector 20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hevron 22"/>
          <p:cNvSpPr/>
          <p:nvPr/>
        </p:nvSpPr>
        <p:spPr>
          <a:xfrm>
            <a:off x="8664575" y="4987925"/>
            <a:ext cx="182563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ko-KR" altLang="ko-KR">
              <a:solidFill>
                <a:srgbClr val="FFFFFF"/>
              </a:solidFill>
              <a:latin typeface="Lucida Sans Unicode" pitchFamily="34" charset="0"/>
            </a:endParaRPr>
          </a:p>
        </p:txBody>
      </p:sp>
      <p:sp>
        <p:nvSpPr>
          <p:cNvPr id="10" name="Chevron 23"/>
          <p:cNvSpPr/>
          <p:nvPr/>
        </p:nvSpPr>
        <p:spPr>
          <a:xfrm>
            <a:off x="8477250" y="4987925"/>
            <a:ext cx="182563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ko-KR" altLang="ko-KR">
              <a:solidFill>
                <a:srgbClr val="FFFFFF"/>
              </a:solidFill>
              <a:latin typeface="Lucida Sans Unicode" pitchFamily="34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tIns="0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extLst/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062A640-CF00-44C6-9AA4-DF8FE77B7CB3}" type="datetime1">
              <a:rPr lang="en-US" altLang="ko-KR" smtClean="0">
                <a:solidFill>
                  <a:prstClr val="white"/>
                </a:solidFill>
              </a:rPr>
              <a:pPr/>
              <a:t>10/5/2018</a:t>
            </a:fld>
            <a:endParaRPr lang="en-US" altLang="ko-KR">
              <a:solidFill>
                <a:prstClr val="white"/>
              </a:solidFill>
            </a:endParaRPr>
          </a:p>
        </p:txBody>
      </p:sp>
      <p:sp>
        <p:nvSpPr>
          <p:cNvPr id="12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379913" y="6408738"/>
            <a:ext cx="2351087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pPr>
              <a:defRPr/>
            </a:pPr>
            <a:r>
              <a:rPr lang="en-US" smtClean="0">
                <a:solidFill>
                  <a:prstClr val="white"/>
                </a:solidFill>
              </a:rPr>
              <a:t>© Copyright 1992-2015 by Pearson Education, Inc. All Rights Reserved.</a:t>
            </a:r>
            <a:endParaRPr lang="en-US">
              <a:solidFill>
                <a:prstClr val="white"/>
              </a:solidFill>
            </a:endParaRPr>
          </a:p>
        </p:txBody>
      </p:sp>
      <p:sp>
        <p:nvSpPr>
          <p:cNvPr id="13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5433AED-634F-413B-B17A-19E94EE87A84}" type="slidenum">
              <a:rPr lang="en-US" altLang="ko-KR">
                <a:solidFill>
                  <a:prstClr val="white"/>
                </a:solidFill>
              </a:rPr>
              <a:pPr/>
              <a:t>‹#›</a:t>
            </a:fld>
            <a:endParaRPr lang="en-US" altLang="ko-KR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15870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266D4B2-83DD-4D6E-8BFA-2C4628882310}" type="datetime1">
              <a:rPr lang="en-US" altLang="ko-KR" smtClean="0">
                <a:solidFill>
                  <a:prstClr val="black"/>
                </a:solidFill>
              </a:rPr>
              <a:pPr/>
              <a:t>10/5/2018</a:t>
            </a:fld>
            <a:endParaRPr lang="en-US" altLang="ko-KR">
              <a:solidFill>
                <a:prstClr val="black"/>
              </a:solidFill>
            </a:endParaRPr>
          </a:p>
        </p:txBody>
      </p:sp>
      <p:sp>
        <p:nvSpPr>
          <p:cNvPr id="5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prstClr val="black"/>
                </a:solidFill>
              </a:rPr>
              <a:t>© Copyright 1992-2015 by Pearson Education, Inc. All Rights Reserved.</a:t>
            </a:r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79DD8C8-C1E9-4161-97B4-5EDAD1136C49}" type="slidenum">
              <a:rPr lang="en-US" altLang="ko-KR">
                <a:solidFill>
                  <a:prstClr val="black"/>
                </a:solidFill>
              </a:rPr>
              <a:pPr/>
              <a:t>‹#›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126138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E1C6E12-B9C3-4AD1-AAF7-691A5E8C8EF9}" type="datetime1">
              <a:rPr lang="en-US" altLang="ko-KR" smtClean="0">
                <a:solidFill>
                  <a:prstClr val="black"/>
                </a:solidFill>
              </a:rPr>
              <a:pPr/>
              <a:t>10/5/2018</a:t>
            </a:fld>
            <a:endParaRPr lang="en-US" altLang="ko-KR">
              <a:solidFill>
                <a:prstClr val="black"/>
              </a:solidFill>
            </a:endParaRPr>
          </a:p>
        </p:txBody>
      </p:sp>
      <p:sp>
        <p:nvSpPr>
          <p:cNvPr id="5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prstClr val="black"/>
                </a:solidFill>
              </a:rPr>
              <a:t>© Copyright 1992-2015 by Pearson Education, Inc. All Rights Reserved.</a:t>
            </a:r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FFE3249-DF0C-48EE-A7B1-7A2081596A53}" type="slidenum">
              <a:rPr lang="en-US" altLang="ko-KR">
                <a:solidFill>
                  <a:prstClr val="black"/>
                </a:solidFill>
              </a:rPr>
              <a:pPr/>
              <a:t>‹#›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776663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28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>
            <a:lvl2pPr>
              <a:buFont typeface="Wingdings" pitchFamily="2" charset="2"/>
              <a:buChar char="§"/>
              <a:defRPr/>
            </a:lvl2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B0546CC-57A6-4405-92F6-803CB423E865}" type="datetime1">
              <a:rPr lang="en-US" altLang="ko-KR" smtClean="0">
                <a:solidFill>
                  <a:prstClr val="black"/>
                </a:solidFill>
              </a:rPr>
              <a:pPr/>
              <a:t>10/5/2018</a:t>
            </a:fld>
            <a:endParaRPr lang="en-US" altLang="ko-KR">
              <a:solidFill>
                <a:prstClr val="black"/>
              </a:solidFill>
            </a:endParaRPr>
          </a:p>
        </p:txBody>
      </p:sp>
      <p:sp>
        <p:nvSpPr>
          <p:cNvPr id="5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prstClr val="black"/>
                </a:solidFill>
              </a:rPr>
              <a:t>© Copyright 1992-2015 by Pearson Education, Inc. All Rights Reserved.</a:t>
            </a:r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0DCFCBE-D904-4EB6-BFFA-721078B6EC94}" type="slidenum">
              <a:rPr lang="en-US" altLang="ko-KR">
                <a:solidFill>
                  <a:prstClr val="black"/>
                </a:solidFill>
              </a:rPr>
              <a:pPr/>
              <a:t>‹#›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45420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  <a:extLst/>
          </a:lstStyle>
          <a:p>
            <a:pPr>
              <a:defRPr/>
            </a:pPr>
            <a:fld id="{350E35C5-A971-45CF-A019-38DFBAC80171}" type="datetime1">
              <a:rPr lang="en-US"/>
              <a:pPr>
                <a:defRPr/>
              </a:pPr>
              <a:t>10/5/2018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  <a:extLst/>
          </a:lstStyle>
          <a:p>
            <a:pPr>
              <a:defRPr/>
            </a:pPr>
            <a:r>
              <a:rPr lang="en-US"/>
              <a:t>© Copyright 1992-2015 by Pearson Education, Inc. All Rights Reserved.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68FBFFD-32D8-4495-8CC1-FAC39F0E21F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689897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/>
          <a:lstStyle>
            <a:lvl1pPr>
              <a:defRPr/>
            </a:lvl1pPr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  <a:extLst/>
          </a:lstStyle>
          <a:p>
            <a:pPr>
              <a:defRPr/>
            </a:pPr>
            <a:fld id="{47F4CBAE-9292-49DD-B9DE-253EAC028036}" type="datetime1">
              <a:rPr lang="en-US"/>
              <a:pPr>
                <a:defRPr/>
              </a:pPr>
              <a:t>10/5/2018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  <a:extLst/>
          </a:lstStyle>
          <a:p>
            <a:pPr>
              <a:defRPr/>
            </a:pPr>
            <a:r>
              <a:rPr lang="en-US"/>
              <a:t>© Copyright 1992-2015 by Pearson Education, Inc. All Rights Reserved.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830D5F2-31CB-4048-A4C0-ED3164994C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79307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  <a:extLst/>
          </a:lstStyle>
          <a:p>
            <a:pPr>
              <a:defRPr/>
            </a:pPr>
            <a:fld id="{F43327B2-D69A-452A-AD5C-88720275CABA}" type="datetime1">
              <a:rPr lang="en-US"/>
              <a:pPr>
                <a:defRPr/>
              </a:pPr>
              <a:t>10/5/2018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  <a:extLst/>
          </a:lstStyle>
          <a:p>
            <a:pPr>
              <a:defRPr/>
            </a:pPr>
            <a:r>
              <a:rPr lang="en-US"/>
              <a:t>© Copyright 1992-2015 by Pearson Education, Inc. All Rights Reserved.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54513D4-12D5-4009-974D-96978CF8F71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726048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C9EF273-9C99-4D92-BC48-A8B6393B3EAF}" type="datetime1">
              <a:rPr lang="en-US"/>
              <a:pPr>
                <a:defRPr/>
              </a:pPr>
              <a:t>10/5/2018</a:t>
            </a:fld>
            <a:endParaRPr lang="en-US"/>
          </a:p>
        </p:txBody>
      </p:sp>
      <p:sp>
        <p:nvSpPr>
          <p:cNvPr id="3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 Copyright 1992-2015 by Pearson Education, Inc. All Rights Reserved.</a:t>
            </a:r>
          </a:p>
        </p:txBody>
      </p:sp>
      <p:sp>
        <p:nvSpPr>
          <p:cNvPr id="4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940A6A5-57D8-432B-91B2-C10FC986A6A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97652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  <a:extLst/>
          </a:lstStyle>
          <a:p>
            <a:pPr>
              <a:defRPr/>
            </a:pPr>
            <a:fld id="{B141BBBE-9117-4D7D-819A-DBD0B708095F}" type="datetime1">
              <a:rPr lang="en-US"/>
              <a:pPr>
                <a:defRPr/>
              </a:pPr>
              <a:t>10/5/2018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  <a:extLst/>
          </a:lstStyle>
          <a:p>
            <a:pPr>
              <a:defRPr/>
            </a:pPr>
            <a:r>
              <a:rPr lang="en-US"/>
              <a:t>© Copyright 1992-2015 by Pearson Education, Inc. All Rights Reserved.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4197F16-E9DD-4531-A75C-DE50BD7623F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812366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/>
          <p:cNvSpPr>
            <a:spLocks/>
          </p:cNvSpPr>
          <p:nvPr/>
        </p:nvSpPr>
        <p:spPr bwMode="auto">
          <a:xfrm>
            <a:off x="500063" y="5945188"/>
            <a:ext cx="4940300" cy="9207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extLst/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6" name="Freeform 18"/>
          <p:cNvSpPr>
            <a:spLocks/>
          </p:cNvSpPr>
          <p:nvPr/>
        </p:nvSpPr>
        <p:spPr bwMode="auto">
          <a:xfrm>
            <a:off x="485775" y="5938838"/>
            <a:ext cx="3690938" cy="933450"/>
          </a:xfrm>
          <a:custGeom>
            <a:avLst/>
            <a:gdLst>
              <a:gd name="T0" fmla="*/ 0 w 5591"/>
              <a:gd name="T1" fmla="*/ 0 h 588"/>
              <a:gd name="T2" fmla="*/ 2147483647 w 5591"/>
              <a:gd name="T3" fmla="*/ 0 h 588"/>
              <a:gd name="T4" fmla="*/ 2147483647 w 5591"/>
              <a:gd name="T5" fmla="*/ 1330642500 h 588"/>
              <a:gd name="T6" fmla="*/ 20919056 w 5591"/>
              <a:gd name="T7" fmla="*/ 0 h 588"/>
              <a:gd name="T8" fmla="*/ 0 60000 65536"/>
              <a:gd name="T9" fmla="*/ 0 60000 65536"/>
              <a:gd name="T10" fmla="*/ 0 60000 65536"/>
              <a:gd name="T11" fmla="*/ 0 60000 65536"/>
              <a:gd name="T12" fmla="*/ 0 w 5591"/>
              <a:gd name="T13" fmla="*/ 0 h 588"/>
              <a:gd name="T14" fmla="*/ 5591 w 5591"/>
              <a:gd name="T15" fmla="*/ 588 h 58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" name="Right Triangle 6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4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hevron 8"/>
          <p:cNvSpPr/>
          <p:nvPr/>
        </p:nvSpPr>
        <p:spPr>
          <a:xfrm>
            <a:off x="8664575" y="4987925"/>
            <a:ext cx="182563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0" name="Chevron 9"/>
          <p:cNvSpPr/>
          <p:nvPr/>
        </p:nvSpPr>
        <p:spPr>
          <a:xfrm>
            <a:off x="8477250" y="4987925"/>
            <a:ext cx="182563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tIns="0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extLst/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>
                <a:solidFill>
                  <a:schemeClr val="tx1"/>
                </a:solidFill>
              </a:defRPr>
            </a:lvl1pPr>
            <a:extLst/>
          </a:lstStyle>
          <a:p>
            <a:pPr>
              <a:defRPr/>
            </a:pPr>
            <a:fld id="{CF47903F-129D-4AC1-8F78-3D8E8CA613A6}" type="datetime1">
              <a:rPr lang="en-US"/>
              <a:pPr>
                <a:defRPr/>
              </a:pPr>
              <a:t>10/5/2018</a:t>
            </a:fld>
            <a:endParaRPr lang="en-US"/>
          </a:p>
        </p:txBody>
      </p:sp>
      <p:sp>
        <p:nvSpPr>
          <p:cNvPr id="12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379913" y="6408738"/>
            <a:ext cx="2351087" cy="365125"/>
          </a:xfrm>
        </p:spPr>
        <p:txBody>
          <a:bodyPr/>
          <a:lstStyle>
            <a:lvl1pPr>
              <a:defRPr smtClean="0">
                <a:solidFill>
                  <a:schemeClr val="tx1"/>
                </a:solidFill>
              </a:defRPr>
            </a:lvl1pPr>
            <a:extLst/>
          </a:lstStyle>
          <a:p>
            <a:pPr>
              <a:defRPr/>
            </a:pPr>
            <a:r>
              <a:rPr lang="en-US"/>
              <a:t>© Copyright 1992-2015 by Pearson Education, Inc. All Rights Reserved.</a:t>
            </a:r>
          </a:p>
        </p:txBody>
      </p:sp>
      <p:sp>
        <p:nvSpPr>
          <p:cNvPr id="13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2DE84B3-70FE-46C4-9D13-29973503784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433749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jpe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>
            <a:spLocks/>
          </p:cNvSpPr>
          <p:nvPr/>
        </p:nvSpPr>
        <p:spPr bwMode="auto">
          <a:xfrm>
            <a:off x="500063" y="5945188"/>
            <a:ext cx="4940300" cy="9207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extLst/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027" name="Freeform 11"/>
          <p:cNvSpPr>
            <a:spLocks/>
          </p:cNvSpPr>
          <p:nvPr/>
        </p:nvSpPr>
        <p:spPr bwMode="auto">
          <a:xfrm>
            <a:off x="485775" y="5938838"/>
            <a:ext cx="3690938" cy="933450"/>
          </a:xfrm>
          <a:custGeom>
            <a:avLst/>
            <a:gdLst>
              <a:gd name="T0" fmla="*/ 0 w 5591"/>
              <a:gd name="T1" fmla="*/ 0 h 588"/>
              <a:gd name="T2" fmla="*/ 2147483647 w 5591"/>
              <a:gd name="T3" fmla="*/ 0 h 588"/>
              <a:gd name="T4" fmla="*/ 2147483647 w 5591"/>
              <a:gd name="T5" fmla="*/ 1330642500 h 588"/>
              <a:gd name="T6" fmla="*/ 20919056 w 5591"/>
              <a:gd name="T7" fmla="*/ 0 h 588"/>
              <a:gd name="T8" fmla="*/ 0 60000 65536"/>
              <a:gd name="T9" fmla="*/ 0 60000 65536"/>
              <a:gd name="T10" fmla="*/ 0 60000 65536"/>
              <a:gd name="T11" fmla="*/ 0 60000 65536"/>
              <a:gd name="T12" fmla="*/ 0 w 5591"/>
              <a:gd name="T13" fmla="*/ 0 h 588"/>
              <a:gd name="T14" fmla="*/ 5591 w 5591"/>
              <a:gd name="T15" fmla="*/ 588 h 58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" name="Right Triangle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4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33" name="Text Placeholder 29"/>
          <p:cNvSpPr>
            <a:spLocks noGrp="1"/>
          </p:cNvSpPr>
          <p:nvPr>
            <p:ph type="body" idx="1"/>
          </p:nvPr>
        </p:nvSpPr>
        <p:spPr bwMode="auto">
          <a:xfrm>
            <a:off x="457200" y="1481138"/>
            <a:ext cx="8229600" cy="4525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6727825" y="6408738"/>
            <a:ext cx="1919288" cy="365125"/>
          </a:xfrm>
          <a:prstGeom prst="rect">
            <a:avLst/>
          </a:prstGeom>
        </p:spPr>
        <p:txBody>
          <a:bodyPr vert="horz" anchor="b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000" smtClean="0">
                <a:solidFill>
                  <a:schemeClr val="tx1"/>
                </a:solidFill>
                <a:latin typeface="+mn-lt"/>
                <a:cs typeface="+mn-cs"/>
              </a:defRPr>
            </a:lvl1pPr>
            <a:extLst/>
          </a:lstStyle>
          <a:p>
            <a:pPr>
              <a:defRPr/>
            </a:pPr>
            <a:fld id="{F67A30EA-DE0C-4005-BA87-B464FBAF9D3F}" type="datetime1">
              <a:rPr lang="en-US"/>
              <a:pPr>
                <a:defRPr/>
              </a:pPr>
              <a:t>10/5/2018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3962400" y="6408738"/>
            <a:ext cx="2768600" cy="365125"/>
          </a:xfrm>
          <a:prstGeom prst="rect">
            <a:avLst/>
          </a:prstGeom>
        </p:spPr>
        <p:txBody>
          <a:bodyPr vert="horz" anchor="b"/>
          <a:lstStyle>
            <a:lvl1pPr algn="r" eaLnBrk="1" fontAlgn="auto" latinLnBrk="0" hangingPunct="1">
              <a:spcBef>
                <a:spcPts val="0"/>
              </a:spcBef>
              <a:spcAft>
                <a:spcPts val="0"/>
              </a:spcAft>
              <a:defRPr kumimoji="0" sz="1000" smtClean="0">
                <a:solidFill>
                  <a:schemeClr val="tx1"/>
                </a:solidFill>
                <a:latin typeface="+mn-lt"/>
                <a:cs typeface="+mn-cs"/>
              </a:defRPr>
            </a:lvl1pPr>
            <a:extLst/>
          </a:lstStyle>
          <a:p>
            <a:pPr>
              <a:defRPr/>
            </a:pPr>
            <a:r>
              <a:rPr lang="en-US"/>
              <a:t>© Copyright 1992-2015 by Pearson Education, Inc. All Rights Reserved.</a:t>
            </a: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8647113" y="6408738"/>
            <a:ext cx="366712" cy="365125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000">
                <a:latin typeface="Lucida Sans Unicode" panose="020B0602030504020204" pitchFamily="34" charset="0"/>
              </a:defRPr>
            </a:lvl1pPr>
          </a:lstStyle>
          <a:p>
            <a:fld id="{69750095-F010-438F-A7EC-3BF0254D79D7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1" name="Action Button: Back or Previous 10">
            <a:hlinkClick r:id="" action="ppaction://hlinkshowjump?jump=previousslide" highlightClick="1"/>
          </p:cNvPr>
          <p:cNvSpPr/>
          <p:nvPr/>
        </p:nvSpPr>
        <p:spPr>
          <a:xfrm>
            <a:off x="8305800" y="152400"/>
            <a:ext cx="304800" cy="304800"/>
          </a:xfrm>
          <a:prstGeom prst="actionButtonBackPrevious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6" name="Action Button: Forward or Next 15">
            <a:hlinkClick r:id="" action="ppaction://hlinkshowjump?jump=nextslide" highlightClick="1"/>
          </p:cNvPr>
          <p:cNvSpPr/>
          <p:nvPr/>
        </p:nvSpPr>
        <p:spPr>
          <a:xfrm>
            <a:off x="8686800" y="152400"/>
            <a:ext cx="304800" cy="304800"/>
          </a:xfrm>
          <a:prstGeom prst="actionButtonForwardNex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6" r:id="rId1"/>
    <p:sldLayoutId id="2147483787" r:id="rId2"/>
    <p:sldLayoutId id="2147483788" r:id="rId3"/>
    <p:sldLayoutId id="2147483789" r:id="rId4"/>
    <p:sldLayoutId id="2147483790" r:id="rId5"/>
    <p:sldLayoutId id="2147483791" r:id="rId6"/>
    <p:sldLayoutId id="2147483782" r:id="rId7"/>
    <p:sldLayoutId id="2147483792" r:id="rId8"/>
    <p:sldLayoutId id="2147483793" r:id="rId9"/>
    <p:sldLayoutId id="2147483783" r:id="rId10"/>
    <p:sldLayoutId id="2147483784" r:id="rId11"/>
    <p:sldLayoutId id="2147483785" r:id="rId12"/>
  </p:sldLayoutIdLst>
  <p:hf sldNum="0"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9pPr>
      <a:extLst/>
    </p:titleStyle>
    <p:bodyStyle>
      <a:lvl1pPr marL="365125" indent="-255588" algn="l" rtl="0" eaLnBrk="0" fontAlgn="base" hangingPunct="0">
        <a:spcBef>
          <a:spcPts val="400"/>
        </a:spcBef>
        <a:spcAft>
          <a:spcPct val="0"/>
        </a:spcAft>
        <a:buClr>
          <a:schemeClr val="accent1"/>
        </a:buClr>
        <a:buSzPct val="68000"/>
        <a:buFont typeface="Wingdings 3" panose="05040102010807070707" pitchFamily="18" charset="2"/>
        <a:buChar char=""/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0713" indent="-228600" algn="l" rtl="0" eaLnBrk="0" fontAlgn="base" hangingPunct="0">
        <a:spcBef>
          <a:spcPts val="325"/>
        </a:spcBef>
        <a:spcAft>
          <a:spcPct val="0"/>
        </a:spcAft>
        <a:buClr>
          <a:schemeClr val="accent1"/>
        </a:buClr>
        <a:buFont typeface="Verdana" panose="020B0604030504040204" pitchFamily="34" charset="0"/>
        <a:buChar char="◦"/>
        <a:defRPr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8838" indent="-228600" algn="l" rtl="0" eaLnBrk="0" fontAlgn="base" hangingPunct="0">
        <a:spcBef>
          <a:spcPts val="350"/>
        </a:spcBef>
        <a:spcAft>
          <a:spcPct val="0"/>
        </a:spcAft>
        <a:buClr>
          <a:schemeClr val="accent2"/>
        </a:buClr>
        <a:buSzPct val="100000"/>
        <a:buFont typeface="Wingdings 2" panose="05020102010507070707" pitchFamily="18" charset="2"/>
        <a:buChar char="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0" fontAlgn="base" hangingPunct="0">
        <a:spcBef>
          <a:spcPts val="350"/>
        </a:spcBef>
        <a:spcAft>
          <a:spcPct val="0"/>
        </a:spcAft>
        <a:buClr>
          <a:schemeClr val="accent2"/>
        </a:buClr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rtl="0" eaLnBrk="0" fontAlgn="base" hangingPunct="0">
        <a:spcBef>
          <a:spcPts val="350"/>
        </a:spcBef>
        <a:spcAft>
          <a:spcPct val="0"/>
        </a:spcAft>
        <a:buClr>
          <a:schemeClr val="accent2"/>
        </a:buClr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>
            <a:spLocks/>
          </p:cNvSpPr>
          <p:nvPr/>
        </p:nvSpPr>
        <p:spPr bwMode="auto">
          <a:xfrm>
            <a:off x="500063" y="5945188"/>
            <a:ext cx="4940300" cy="9207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extLst/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black"/>
              </a:solidFill>
              <a:latin typeface="Lucida Sans Unicode"/>
              <a:cs typeface="Arial" charset="0"/>
            </a:endParaRPr>
          </a:p>
        </p:txBody>
      </p:sp>
      <p:sp>
        <p:nvSpPr>
          <p:cNvPr id="1027" name="Freeform 11"/>
          <p:cNvSpPr>
            <a:spLocks/>
          </p:cNvSpPr>
          <p:nvPr/>
        </p:nvSpPr>
        <p:spPr bwMode="auto">
          <a:xfrm>
            <a:off x="485775" y="5938838"/>
            <a:ext cx="3690938" cy="933450"/>
          </a:xfrm>
          <a:custGeom>
            <a:avLst/>
            <a:gdLst>
              <a:gd name="T0" fmla="*/ 0 w 5591"/>
              <a:gd name="T1" fmla="*/ 0 h 588"/>
              <a:gd name="T2" fmla="*/ 3802505 w 5591"/>
              <a:gd name="T3" fmla="*/ 0 h 588"/>
              <a:gd name="T4" fmla="*/ 3802505 w 5591"/>
              <a:gd name="T5" fmla="*/ 838200 h 588"/>
              <a:gd name="T6" fmla="*/ 31688 w 5591"/>
              <a:gd name="T7" fmla="*/ 0 h 588"/>
              <a:gd name="T8" fmla="*/ 0 60000 65536"/>
              <a:gd name="T9" fmla="*/ 0 60000 65536"/>
              <a:gd name="T10" fmla="*/ 0 60000 65536"/>
              <a:gd name="T11" fmla="*/ 0 60000 65536"/>
              <a:gd name="T12" fmla="*/ 0 w 5591"/>
              <a:gd name="T13" fmla="*/ 0 h 588"/>
              <a:gd name="T14" fmla="*/ 5591 w 5591"/>
              <a:gd name="T15" fmla="*/ 588 h 58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/>
          <a:lstStyle/>
          <a:p>
            <a:endParaRPr lang="ko-KR" altLang="en-US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  <p:sp>
        <p:nvSpPr>
          <p:cNvPr id="14" name="Right Triangle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4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/>
            <a:endParaRPr lang="ko-KR" altLang="ko-KR">
              <a:solidFill>
                <a:srgbClr val="FFFFFF"/>
              </a:solidFill>
              <a:latin typeface="Lucida Sans Unicode" pitchFamily="34" charset="0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3562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33" name="Text Placeholder 29"/>
          <p:cNvSpPr>
            <a:spLocks noGrp="1"/>
          </p:cNvSpPr>
          <p:nvPr>
            <p:ph type="body" idx="1"/>
          </p:nvPr>
        </p:nvSpPr>
        <p:spPr bwMode="auto">
          <a:xfrm>
            <a:off x="457200" y="914400"/>
            <a:ext cx="8229600" cy="5092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 dirty="0" smtClean="0"/>
              <a:t>Click to edit Master text styles</a:t>
            </a:r>
          </a:p>
          <a:p>
            <a:pPr lvl="1"/>
            <a:r>
              <a:rPr lang="en-US" altLang="ko-KR" dirty="0" smtClean="0"/>
              <a:t>Second level</a:t>
            </a:r>
          </a:p>
          <a:p>
            <a:pPr lvl="2"/>
            <a:r>
              <a:rPr lang="en-US" altLang="ko-KR" dirty="0" smtClean="0"/>
              <a:t>Third level</a:t>
            </a:r>
          </a:p>
          <a:p>
            <a:pPr lvl="3"/>
            <a:r>
              <a:rPr lang="en-US" altLang="ko-KR" dirty="0" smtClean="0"/>
              <a:t>Fourth level</a:t>
            </a:r>
          </a:p>
          <a:p>
            <a:pPr lvl="4"/>
            <a:r>
              <a:rPr lang="en-US" altLang="ko-KR" dirty="0" smtClean="0"/>
              <a:t>Fifth level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6727825" y="6408738"/>
            <a:ext cx="1919288" cy="365125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000">
                <a:latin typeface="Lucida Sans Unicode" pitchFamily="34" charset="0"/>
                <a:ea typeface="굴림" charset="-127"/>
              </a:defRPr>
            </a:lvl1pPr>
          </a:lstStyle>
          <a:p>
            <a:fld id="{FA15CACC-6D63-489B-A943-004A184CA97C}" type="datetime1">
              <a:rPr lang="en-US" altLang="ko-KR" smtClean="0">
                <a:solidFill>
                  <a:prstClr val="black"/>
                </a:solidFill>
                <a:cs typeface="Arial" charset="0"/>
              </a:rPr>
              <a:pPr/>
              <a:t>10/5/2018</a:t>
            </a:fld>
            <a:endParaRPr lang="en-US" altLang="ko-KR">
              <a:solidFill>
                <a:prstClr val="black"/>
              </a:solidFill>
              <a:cs typeface="Arial" charset="0"/>
            </a:endParaRPr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3962400" y="6408738"/>
            <a:ext cx="2768600" cy="365125"/>
          </a:xfrm>
          <a:prstGeom prst="rect">
            <a:avLst/>
          </a:prstGeom>
        </p:spPr>
        <p:txBody>
          <a:bodyPr vert="horz" anchor="b"/>
          <a:lstStyle>
            <a:lvl1pPr algn="r" eaLnBrk="1" fontAlgn="auto" latinLnBrk="0" hangingPunct="1">
              <a:spcBef>
                <a:spcPts val="0"/>
              </a:spcBef>
              <a:spcAft>
                <a:spcPts val="0"/>
              </a:spcAft>
              <a:defRPr kumimoji="0" sz="1000">
                <a:solidFill>
                  <a:schemeClr val="tx1"/>
                </a:solidFill>
                <a:latin typeface="+mn-lt"/>
                <a:cs typeface="+mn-cs"/>
              </a:defRPr>
            </a:lvl1pPr>
            <a:extLst/>
          </a:lstStyle>
          <a:p>
            <a:pPr>
              <a:defRPr/>
            </a:pPr>
            <a:r>
              <a:rPr lang="en-US" smtClean="0">
                <a:solidFill>
                  <a:prstClr val="black"/>
                </a:solidFill>
              </a:rPr>
              <a:t>© Copyright 1992-2015 by Pearson Education, Inc. All Rights Reserved.</a:t>
            </a:r>
            <a:endParaRPr lang="en-US">
              <a:solidFill>
                <a:prstClr val="black"/>
              </a:solidFill>
            </a:endParaRP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8647113" y="6408738"/>
            <a:ext cx="366712" cy="365125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000">
                <a:latin typeface="Lucida Sans Unicode" pitchFamily="34" charset="0"/>
                <a:ea typeface="굴림" charset="-127"/>
              </a:defRPr>
            </a:lvl1pPr>
          </a:lstStyle>
          <a:p>
            <a:fld id="{6FB5130D-B2B5-4CB0-AD54-485435CCE4FA}" type="slidenum">
              <a:rPr lang="en-US" altLang="ko-KR">
                <a:solidFill>
                  <a:prstClr val="black"/>
                </a:solidFill>
                <a:cs typeface="Arial" charset="0"/>
              </a:rPr>
              <a:pPr/>
              <a:t>‹#›</a:t>
            </a:fld>
            <a:endParaRPr lang="en-US" altLang="ko-KR">
              <a:solidFill>
                <a:prstClr val="black"/>
              </a:solidFill>
              <a:cs typeface="Arial" charset="0"/>
            </a:endParaRPr>
          </a:p>
        </p:txBody>
      </p:sp>
      <p:sp>
        <p:nvSpPr>
          <p:cNvPr id="11" name="Action Button: Back or Previous 10">
            <a:hlinkClick r:id="" action="ppaction://hlinkshowjump?jump=previousslide" highlightClick="1"/>
          </p:cNvPr>
          <p:cNvSpPr/>
          <p:nvPr/>
        </p:nvSpPr>
        <p:spPr>
          <a:xfrm>
            <a:off x="8305800" y="152400"/>
            <a:ext cx="304800" cy="304800"/>
          </a:xfrm>
          <a:prstGeom prst="actionButtonBackPrevious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/>
            <a:endParaRPr lang="ko-KR" altLang="ko-KR">
              <a:solidFill>
                <a:srgbClr val="000000"/>
              </a:solidFill>
              <a:latin typeface="Lucida Sans Unicode" pitchFamily="34" charset="0"/>
            </a:endParaRPr>
          </a:p>
        </p:txBody>
      </p:sp>
      <p:sp>
        <p:nvSpPr>
          <p:cNvPr id="16" name="Action Button: Forward or Next 15">
            <a:hlinkClick r:id="" action="ppaction://hlinkshowjump?jump=nextslide" highlightClick="1"/>
          </p:cNvPr>
          <p:cNvSpPr/>
          <p:nvPr/>
        </p:nvSpPr>
        <p:spPr>
          <a:xfrm>
            <a:off x="8686800" y="152400"/>
            <a:ext cx="304800" cy="304800"/>
          </a:xfrm>
          <a:prstGeom prst="actionButtonForwardNex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/>
            <a:endParaRPr lang="ko-KR" altLang="ko-KR">
              <a:solidFill>
                <a:srgbClr val="000000"/>
              </a:solidFill>
              <a:latin typeface="Lucida Sans Unicod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88701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1" r:id="rId1"/>
    <p:sldLayoutId id="2147483822" r:id="rId2"/>
    <p:sldLayoutId id="2147483823" r:id="rId3"/>
    <p:sldLayoutId id="2147483824" r:id="rId4"/>
    <p:sldLayoutId id="2147483825" r:id="rId5"/>
    <p:sldLayoutId id="2147483826" r:id="rId6"/>
    <p:sldLayoutId id="2147483827" r:id="rId7"/>
    <p:sldLayoutId id="2147483828" r:id="rId8"/>
    <p:sldLayoutId id="2147483829" r:id="rId9"/>
    <p:sldLayoutId id="2147483830" r:id="rId10"/>
    <p:sldLayoutId id="2147483831" r:id="rId11"/>
    <p:sldLayoutId id="2147483832" r:id="rId12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 kern="1200">
          <a:solidFill>
            <a:schemeClr val="tx1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나눔고딕" panose="020D0604000000000000" pitchFamily="50" charset="-127"/>
          <a:ea typeface="나눔고딕" panose="020D0604000000000000" pitchFamily="50" charset="-127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9pPr>
      <a:extLst/>
    </p:titleStyle>
    <p:bodyStyle>
      <a:lvl1pPr marL="365125" indent="-255588" algn="l" rtl="0" eaLnBrk="0" fontAlgn="base" hangingPunct="0">
        <a:spcBef>
          <a:spcPts val="400"/>
        </a:spcBef>
        <a:spcAft>
          <a:spcPct val="0"/>
        </a:spcAft>
        <a:buClr>
          <a:schemeClr val="accent1"/>
        </a:buClr>
        <a:buSzPct val="68000"/>
        <a:buFont typeface="Wingdings 3" pitchFamily="18" charset="2"/>
        <a:buChar char=""/>
        <a:defRPr sz="2000" kern="1200">
          <a:solidFill>
            <a:schemeClr val="tx1"/>
          </a:solidFill>
          <a:latin typeface="나눔고딕" panose="020D0604000000000000" pitchFamily="50" charset="-127"/>
          <a:ea typeface="나눔고딕" panose="020D0604000000000000" pitchFamily="50" charset="-127"/>
          <a:cs typeface="+mn-cs"/>
        </a:defRPr>
      </a:lvl1pPr>
      <a:lvl2pPr marL="620713" indent="-228600" algn="l" rtl="0" eaLnBrk="0" fontAlgn="base" hangingPunct="0">
        <a:spcBef>
          <a:spcPts val="325"/>
        </a:spcBef>
        <a:spcAft>
          <a:spcPct val="0"/>
        </a:spcAft>
        <a:buClr>
          <a:schemeClr val="accent1"/>
        </a:buClr>
        <a:buFont typeface="Verdana" pitchFamily="34" charset="0"/>
        <a:buChar char="◦"/>
        <a:defRPr sz="1800" kern="1200">
          <a:solidFill>
            <a:schemeClr val="tx1"/>
          </a:solidFill>
          <a:latin typeface="나눔고딕" panose="020D0604000000000000" pitchFamily="50" charset="-127"/>
          <a:ea typeface="나눔고딕" panose="020D0604000000000000" pitchFamily="50" charset="-127"/>
          <a:cs typeface="+mn-cs"/>
        </a:defRPr>
      </a:lvl2pPr>
      <a:lvl3pPr marL="858838" indent="-228600" algn="l" rtl="0" eaLnBrk="0" fontAlgn="base" hangingPunct="0">
        <a:spcBef>
          <a:spcPts val="350"/>
        </a:spcBef>
        <a:spcAft>
          <a:spcPct val="0"/>
        </a:spcAft>
        <a:buClr>
          <a:schemeClr val="accent2"/>
        </a:buClr>
        <a:buSzPct val="100000"/>
        <a:buFont typeface="Wingdings 2" pitchFamily="18" charset="2"/>
        <a:buChar char=""/>
        <a:defRPr sz="1600" kern="1200">
          <a:solidFill>
            <a:schemeClr val="tx1"/>
          </a:solidFill>
          <a:latin typeface="나눔고딕" panose="020D0604000000000000" pitchFamily="50" charset="-127"/>
          <a:ea typeface="나눔고딕" panose="020D0604000000000000" pitchFamily="50" charset="-127"/>
          <a:cs typeface="+mn-cs"/>
        </a:defRPr>
      </a:lvl3pPr>
      <a:lvl4pPr marL="1143000" indent="-228600" algn="l" rtl="0" eaLnBrk="0" fontAlgn="base" hangingPunct="0">
        <a:spcBef>
          <a:spcPts val="350"/>
        </a:spcBef>
        <a:spcAft>
          <a:spcPct val="0"/>
        </a:spcAft>
        <a:buClr>
          <a:schemeClr val="accent2"/>
        </a:buClr>
        <a:defRPr sz="1600" kern="1200">
          <a:solidFill>
            <a:schemeClr val="tx1"/>
          </a:solidFill>
          <a:latin typeface="나눔고딕" panose="020D0604000000000000" pitchFamily="50" charset="-127"/>
          <a:ea typeface="나눔고딕" panose="020D0604000000000000" pitchFamily="50" charset="-127"/>
          <a:cs typeface="+mn-cs"/>
        </a:defRPr>
      </a:lvl4pPr>
      <a:lvl5pPr marL="1143000" indent="-228600" algn="l" rtl="0" eaLnBrk="0" fontAlgn="base" hangingPunct="0">
        <a:spcBef>
          <a:spcPts val="350"/>
        </a:spcBef>
        <a:spcAft>
          <a:spcPct val="0"/>
        </a:spcAft>
        <a:buClr>
          <a:schemeClr val="accent2"/>
        </a:buClr>
        <a:defRPr sz="1600" kern="1200">
          <a:solidFill>
            <a:schemeClr val="tx1"/>
          </a:solidFill>
          <a:latin typeface="나눔고딕" panose="020D0604000000000000" pitchFamily="50" charset="-127"/>
          <a:ea typeface="나눔고딕" panose="020D0604000000000000" pitchFamily="50" charset="-127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>
            <a:spLocks/>
          </p:cNvSpPr>
          <p:nvPr/>
        </p:nvSpPr>
        <p:spPr bwMode="auto">
          <a:xfrm>
            <a:off x="500063" y="5945188"/>
            <a:ext cx="4940300" cy="9207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extLst/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black"/>
              </a:solidFill>
              <a:latin typeface="Lucida Sans Unicode"/>
              <a:cs typeface="Arial" charset="0"/>
            </a:endParaRPr>
          </a:p>
        </p:txBody>
      </p:sp>
      <p:sp>
        <p:nvSpPr>
          <p:cNvPr id="1027" name="Freeform 11"/>
          <p:cNvSpPr>
            <a:spLocks/>
          </p:cNvSpPr>
          <p:nvPr/>
        </p:nvSpPr>
        <p:spPr bwMode="auto">
          <a:xfrm>
            <a:off x="485775" y="5938838"/>
            <a:ext cx="3690938" cy="933450"/>
          </a:xfrm>
          <a:custGeom>
            <a:avLst/>
            <a:gdLst>
              <a:gd name="T0" fmla="*/ 0 w 5591"/>
              <a:gd name="T1" fmla="*/ 0 h 588"/>
              <a:gd name="T2" fmla="*/ 3802505 w 5591"/>
              <a:gd name="T3" fmla="*/ 0 h 588"/>
              <a:gd name="T4" fmla="*/ 3802505 w 5591"/>
              <a:gd name="T5" fmla="*/ 838200 h 588"/>
              <a:gd name="T6" fmla="*/ 31688 w 5591"/>
              <a:gd name="T7" fmla="*/ 0 h 588"/>
              <a:gd name="T8" fmla="*/ 0 60000 65536"/>
              <a:gd name="T9" fmla="*/ 0 60000 65536"/>
              <a:gd name="T10" fmla="*/ 0 60000 65536"/>
              <a:gd name="T11" fmla="*/ 0 60000 65536"/>
              <a:gd name="T12" fmla="*/ 0 w 5591"/>
              <a:gd name="T13" fmla="*/ 0 h 588"/>
              <a:gd name="T14" fmla="*/ 5591 w 5591"/>
              <a:gd name="T15" fmla="*/ 588 h 58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/>
          <a:lstStyle/>
          <a:p>
            <a:endParaRPr lang="ko-KR" altLang="en-US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  <p:sp>
        <p:nvSpPr>
          <p:cNvPr id="14" name="Right Triangle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4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/>
            <a:endParaRPr lang="ko-KR" altLang="ko-KR">
              <a:solidFill>
                <a:srgbClr val="FFFFFF"/>
              </a:solidFill>
              <a:latin typeface="Lucida Sans Unicode" pitchFamily="34" charset="0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3562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33" name="Text Placeholder 29"/>
          <p:cNvSpPr>
            <a:spLocks noGrp="1"/>
          </p:cNvSpPr>
          <p:nvPr>
            <p:ph type="body" idx="1"/>
          </p:nvPr>
        </p:nvSpPr>
        <p:spPr bwMode="auto">
          <a:xfrm>
            <a:off x="457200" y="914400"/>
            <a:ext cx="8229600" cy="5092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 dirty="0" smtClean="0"/>
              <a:t>Click to edit Master text styles</a:t>
            </a:r>
          </a:p>
          <a:p>
            <a:pPr lvl="1"/>
            <a:r>
              <a:rPr lang="en-US" altLang="ko-KR" dirty="0" smtClean="0"/>
              <a:t>Second level</a:t>
            </a:r>
          </a:p>
          <a:p>
            <a:pPr lvl="2"/>
            <a:r>
              <a:rPr lang="en-US" altLang="ko-KR" dirty="0" smtClean="0"/>
              <a:t>Third level</a:t>
            </a:r>
          </a:p>
          <a:p>
            <a:pPr lvl="3"/>
            <a:r>
              <a:rPr lang="en-US" altLang="ko-KR" dirty="0" smtClean="0"/>
              <a:t>Fourth level</a:t>
            </a:r>
          </a:p>
          <a:p>
            <a:pPr lvl="4"/>
            <a:r>
              <a:rPr lang="en-US" altLang="ko-KR" dirty="0" smtClean="0"/>
              <a:t>Fifth level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6727825" y="6408738"/>
            <a:ext cx="1919288" cy="365125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000">
                <a:latin typeface="Lucida Sans Unicode" pitchFamily="34" charset="0"/>
                <a:ea typeface="굴림" charset="-127"/>
              </a:defRPr>
            </a:lvl1pPr>
          </a:lstStyle>
          <a:p>
            <a:fld id="{FA15CACC-6D63-489B-A943-004A184CA97C}" type="datetime1">
              <a:rPr lang="en-US" altLang="ko-KR" smtClean="0">
                <a:solidFill>
                  <a:prstClr val="black"/>
                </a:solidFill>
                <a:cs typeface="Arial" charset="0"/>
              </a:rPr>
              <a:pPr/>
              <a:t>10/5/2018</a:t>
            </a:fld>
            <a:endParaRPr lang="en-US" altLang="ko-KR">
              <a:solidFill>
                <a:prstClr val="black"/>
              </a:solidFill>
              <a:cs typeface="Arial" charset="0"/>
            </a:endParaRPr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3962400" y="6408738"/>
            <a:ext cx="2768600" cy="365125"/>
          </a:xfrm>
          <a:prstGeom prst="rect">
            <a:avLst/>
          </a:prstGeom>
        </p:spPr>
        <p:txBody>
          <a:bodyPr vert="horz" anchor="b"/>
          <a:lstStyle>
            <a:lvl1pPr algn="r" eaLnBrk="1" fontAlgn="auto" latinLnBrk="0" hangingPunct="1">
              <a:spcBef>
                <a:spcPts val="0"/>
              </a:spcBef>
              <a:spcAft>
                <a:spcPts val="0"/>
              </a:spcAft>
              <a:defRPr kumimoji="0" sz="1000">
                <a:solidFill>
                  <a:schemeClr val="tx1"/>
                </a:solidFill>
                <a:latin typeface="+mn-lt"/>
                <a:cs typeface="+mn-cs"/>
              </a:defRPr>
            </a:lvl1pPr>
            <a:extLst/>
          </a:lstStyle>
          <a:p>
            <a:pPr>
              <a:defRPr/>
            </a:pPr>
            <a:r>
              <a:rPr lang="en-US" smtClean="0">
                <a:solidFill>
                  <a:prstClr val="black"/>
                </a:solidFill>
              </a:rPr>
              <a:t>© Copyright 1992-2015 by Pearson Education, Inc. All Rights Reserved.</a:t>
            </a:r>
            <a:endParaRPr lang="en-US">
              <a:solidFill>
                <a:prstClr val="black"/>
              </a:solidFill>
            </a:endParaRP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8647113" y="6408738"/>
            <a:ext cx="366712" cy="365125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000">
                <a:latin typeface="Lucida Sans Unicode" pitchFamily="34" charset="0"/>
                <a:ea typeface="굴림" charset="-127"/>
              </a:defRPr>
            </a:lvl1pPr>
          </a:lstStyle>
          <a:p>
            <a:fld id="{6FB5130D-B2B5-4CB0-AD54-485435CCE4FA}" type="slidenum">
              <a:rPr lang="en-US" altLang="ko-KR">
                <a:solidFill>
                  <a:prstClr val="black"/>
                </a:solidFill>
                <a:cs typeface="Arial" charset="0"/>
              </a:rPr>
              <a:pPr/>
              <a:t>‹#›</a:t>
            </a:fld>
            <a:endParaRPr lang="en-US" altLang="ko-KR">
              <a:solidFill>
                <a:prstClr val="black"/>
              </a:solidFill>
              <a:cs typeface="Arial" charset="0"/>
            </a:endParaRPr>
          </a:p>
        </p:txBody>
      </p:sp>
      <p:sp>
        <p:nvSpPr>
          <p:cNvPr id="11" name="Action Button: Back or Previous 10">
            <a:hlinkClick r:id="" action="ppaction://hlinkshowjump?jump=previousslide" highlightClick="1"/>
          </p:cNvPr>
          <p:cNvSpPr/>
          <p:nvPr/>
        </p:nvSpPr>
        <p:spPr>
          <a:xfrm>
            <a:off x="8305800" y="152400"/>
            <a:ext cx="304800" cy="304800"/>
          </a:xfrm>
          <a:prstGeom prst="actionButtonBackPrevious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/>
            <a:endParaRPr lang="ko-KR" altLang="ko-KR">
              <a:solidFill>
                <a:srgbClr val="000000"/>
              </a:solidFill>
              <a:latin typeface="Lucida Sans Unicode" pitchFamily="34" charset="0"/>
            </a:endParaRPr>
          </a:p>
        </p:txBody>
      </p:sp>
      <p:sp>
        <p:nvSpPr>
          <p:cNvPr id="16" name="Action Button: Forward or Next 15">
            <a:hlinkClick r:id="" action="ppaction://hlinkshowjump?jump=nextslide" highlightClick="1"/>
          </p:cNvPr>
          <p:cNvSpPr/>
          <p:nvPr/>
        </p:nvSpPr>
        <p:spPr>
          <a:xfrm>
            <a:off x="8686800" y="152400"/>
            <a:ext cx="304800" cy="304800"/>
          </a:xfrm>
          <a:prstGeom prst="actionButtonForwardNex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/>
            <a:endParaRPr lang="ko-KR" altLang="ko-KR">
              <a:solidFill>
                <a:srgbClr val="000000"/>
              </a:solidFill>
              <a:latin typeface="Lucida Sans Unicod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53777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4" r:id="rId1"/>
    <p:sldLayoutId id="2147483835" r:id="rId2"/>
    <p:sldLayoutId id="2147483836" r:id="rId3"/>
    <p:sldLayoutId id="2147483837" r:id="rId4"/>
    <p:sldLayoutId id="2147483838" r:id="rId5"/>
    <p:sldLayoutId id="2147483839" r:id="rId6"/>
    <p:sldLayoutId id="2147483840" r:id="rId7"/>
    <p:sldLayoutId id="2147483841" r:id="rId8"/>
    <p:sldLayoutId id="2147483842" r:id="rId9"/>
    <p:sldLayoutId id="2147483843" r:id="rId10"/>
    <p:sldLayoutId id="2147483844" r:id="rId11"/>
    <p:sldLayoutId id="2147483845" r:id="rId12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 kern="1200">
          <a:solidFill>
            <a:schemeClr val="tx1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나눔고딕" panose="020D0604000000000000" pitchFamily="50" charset="-127"/>
          <a:ea typeface="나눔고딕" panose="020D0604000000000000" pitchFamily="50" charset="-127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9pPr>
      <a:extLst/>
    </p:titleStyle>
    <p:bodyStyle>
      <a:lvl1pPr marL="365125" indent="-255588" algn="l" rtl="0" eaLnBrk="0" fontAlgn="base" hangingPunct="0">
        <a:spcBef>
          <a:spcPts val="400"/>
        </a:spcBef>
        <a:spcAft>
          <a:spcPct val="0"/>
        </a:spcAft>
        <a:buClr>
          <a:schemeClr val="accent1"/>
        </a:buClr>
        <a:buSzPct val="68000"/>
        <a:buFont typeface="Wingdings 3" pitchFamily="18" charset="2"/>
        <a:buChar char=""/>
        <a:defRPr sz="2000" kern="1200">
          <a:solidFill>
            <a:schemeClr val="tx1"/>
          </a:solidFill>
          <a:latin typeface="나눔고딕" panose="020D0604000000000000" pitchFamily="50" charset="-127"/>
          <a:ea typeface="나눔고딕" panose="020D0604000000000000" pitchFamily="50" charset="-127"/>
          <a:cs typeface="+mn-cs"/>
        </a:defRPr>
      </a:lvl1pPr>
      <a:lvl2pPr marL="620713" indent="-228600" algn="l" rtl="0" eaLnBrk="0" fontAlgn="base" hangingPunct="0">
        <a:spcBef>
          <a:spcPts val="325"/>
        </a:spcBef>
        <a:spcAft>
          <a:spcPct val="0"/>
        </a:spcAft>
        <a:buClr>
          <a:schemeClr val="accent1"/>
        </a:buClr>
        <a:buFont typeface="Verdana" pitchFamily="34" charset="0"/>
        <a:buChar char="◦"/>
        <a:defRPr sz="1800" kern="1200">
          <a:solidFill>
            <a:schemeClr val="tx1"/>
          </a:solidFill>
          <a:latin typeface="나눔고딕" panose="020D0604000000000000" pitchFamily="50" charset="-127"/>
          <a:ea typeface="나눔고딕" panose="020D0604000000000000" pitchFamily="50" charset="-127"/>
          <a:cs typeface="+mn-cs"/>
        </a:defRPr>
      </a:lvl2pPr>
      <a:lvl3pPr marL="858838" indent="-228600" algn="l" rtl="0" eaLnBrk="0" fontAlgn="base" hangingPunct="0">
        <a:spcBef>
          <a:spcPts val="350"/>
        </a:spcBef>
        <a:spcAft>
          <a:spcPct val="0"/>
        </a:spcAft>
        <a:buClr>
          <a:schemeClr val="accent2"/>
        </a:buClr>
        <a:buSzPct val="100000"/>
        <a:buFont typeface="Wingdings 2" pitchFamily="18" charset="2"/>
        <a:buChar char=""/>
        <a:defRPr sz="1600" kern="1200">
          <a:solidFill>
            <a:schemeClr val="tx1"/>
          </a:solidFill>
          <a:latin typeface="나눔고딕" panose="020D0604000000000000" pitchFamily="50" charset="-127"/>
          <a:ea typeface="나눔고딕" panose="020D0604000000000000" pitchFamily="50" charset="-127"/>
          <a:cs typeface="+mn-cs"/>
        </a:defRPr>
      </a:lvl3pPr>
      <a:lvl4pPr marL="1143000" indent="-228600" algn="l" rtl="0" eaLnBrk="0" fontAlgn="base" hangingPunct="0">
        <a:spcBef>
          <a:spcPts val="350"/>
        </a:spcBef>
        <a:spcAft>
          <a:spcPct val="0"/>
        </a:spcAft>
        <a:buClr>
          <a:schemeClr val="accent2"/>
        </a:buClr>
        <a:defRPr sz="1600" kern="1200">
          <a:solidFill>
            <a:schemeClr val="tx1"/>
          </a:solidFill>
          <a:latin typeface="나눔고딕" panose="020D0604000000000000" pitchFamily="50" charset="-127"/>
          <a:ea typeface="나눔고딕" panose="020D0604000000000000" pitchFamily="50" charset="-127"/>
          <a:cs typeface="+mn-cs"/>
        </a:defRPr>
      </a:lvl4pPr>
      <a:lvl5pPr marL="1143000" indent="-228600" algn="l" rtl="0" eaLnBrk="0" fontAlgn="base" hangingPunct="0">
        <a:spcBef>
          <a:spcPts val="350"/>
        </a:spcBef>
        <a:spcAft>
          <a:spcPct val="0"/>
        </a:spcAft>
        <a:buClr>
          <a:schemeClr val="accent2"/>
        </a:buClr>
        <a:defRPr sz="1600" kern="1200">
          <a:solidFill>
            <a:schemeClr val="tx1"/>
          </a:solidFill>
          <a:latin typeface="나눔고딕" panose="020D0604000000000000" pitchFamily="50" charset="-127"/>
          <a:ea typeface="나눔고딕" panose="020D0604000000000000" pitchFamily="50" charset="-127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261939"/>
            <a:ext cx="8458200" cy="990600"/>
          </a:xfrm>
        </p:spPr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28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Inheritance :</a:t>
            </a:r>
            <a:r>
              <a:rPr lang="en-US" sz="2800" dirty="0" smtClean="0">
                <a:solidFill>
                  <a:srgbClr val="24B5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Payroll application</a:t>
            </a:r>
          </a:p>
        </p:txBody>
      </p:sp>
      <p:sp>
        <p:nvSpPr>
          <p:cNvPr id="29699" name="Text Placeholder 2"/>
          <p:cNvSpPr>
            <a:spLocks noGrp="1"/>
          </p:cNvSpPr>
          <p:nvPr>
            <p:ph type="body" idx="1"/>
          </p:nvPr>
        </p:nvSpPr>
        <p:spPr>
          <a:xfrm>
            <a:off x="125994" y="1188952"/>
            <a:ext cx="8763000" cy="5376861"/>
          </a:xfrm>
        </p:spPr>
        <p:txBody>
          <a:bodyPr/>
          <a:lstStyle/>
          <a:p>
            <a:pPr eaLnBrk="1" hangingPunct="1"/>
            <a:r>
              <a:rPr lang="en-US" altLang="en-US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In the payroll application, there are two types of  </a:t>
            </a:r>
            <a:r>
              <a:rPr lang="en-US" altLang="en-US" i="1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employees</a:t>
            </a:r>
            <a:endParaRPr lang="en-US" altLang="en-US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eaLnBrk="1" hangingPunct="1">
              <a:buFont typeface="Wingdings" panose="05000000000000000000" pitchFamily="2" charset="2"/>
              <a:buChar char="ü"/>
            </a:pPr>
            <a:r>
              <a:rPr lang="en-US" altLang="en-US" b="1" i="1" dirty="0" smtClean="0">
                <a:solidFill>
                  <a:srgbClr val="0000FF"/>
                </a:solidFill>
                <a:latin typeface="Times New Roman" panose="02020603050405020304" pitchFamily="18" charset="0"/>
              </a:rPr>
              <a:t>Commission</a:t>
            </a:r>
            <a:r>
              <a:rPr lang="en-US" altLang="en-US" b="1" i="1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en-US" i="1" dirty="0" smtClean="0">
                <a:latin typeface="Times New Roman" panose="02020603050405020304" pitchFamily="18" charset="0"/>
              </a:rPr>
              <a:t>employees</a:t>
            </a:r>
            <a:r>
              <a:rPr lang="en-US" altLang="en-US" b="1" i="1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en-US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are paid as a </a:t>
            </a:r>
            <a:r>
              <a:rPr lang="en-US" altLang="en-US" dirty="0" smtClean="0">
                <a:solidFill>
                  <a:srgbClr val="0000FF"/>
                </a:solidFill>
                <a:latin typeface="Times New Roman" panose="02020603050405020304" pitchFamily="18" charset="0"/>
              </a:rPr>
              <a:t>percentage</a:t>
            </a:r>
            <a:r>
              <a:rPr lang="en-US" altLang="en-US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 of their sales. </a:t>
            </a:r>
            <a:r>
              <a:rPr lang="en-US" altLang="en-US" i="1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en-US" b="1" i="1" dirty="0" smtClean="0">
                <a:solidFill>
                  <a:srgbClr val="0000FF"/>
                </a:solidFill>
                <a:latin typeface="Times New Roman" panose="02020603050405020304" pitchFamily="18" charset="0"/>
              </a:rPr>
              <a:t>Base-salaried commission </a:t>
            </a:r>
            <a:r>
              <a:rPr lang="en-US" altLang="en-US" i="1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employees </a:t>
            </a:r>
            <a:r>
              <a:rPr lang="en-US" altLang="en-US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receive a </a:t>
            </a:r>
            <a:r>
              <a:rPr lang="en-US" altLang="en-US" b="1" dirty="0" smtClean="0">
                <a:solidFill>
                  <a:srgbClr val="0000FF"/>
                </a:solidFill>
                <a:latin typeface="Times New Roman" panose="02020603050405020304" pitchFamily="18" charset="0"/>
              </a:rPr>
              <a:t>base salary </a:t>
            </a:r>
            <a:r>
              <a:rPr lang="en-US" altLang="en-US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plus</a:t>
            </a:r>
            <a:r>
              <a:rPr lang="en-US" altLang="en-US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 a </a:t>
            </a:r>
            <a:r>
              <a:rPr lang="en-US" altLang="en-US" b="1" dirty="0" smtClean="0">
                <a:solidFill>
                  <a:srgbClr val="7030A0"/>
                </a:solidFill>
                <a:latin typeface="Times New Roman" panose="02020603050405020304" pitchFamily="18" charset="0"/>
              </a:rPr>
              <a:t>percentage</a:t>
            </a:r>
            <a:r>
              <a:rPr lang="en-US" altLang="en-US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 of their sales.</a:t>
            </a:r>
            <a:endParaRPr lang="en-US" altLang="en-US" b="1" dirty="0" smtClean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3276600" y="3124200"/>
            <a:ext cx="5486400" cy="3200400"/>
            <a:chOff x="3276600" y="3124200"/>
            <a:chExt cx="4191001" cy="3200398"/>
          </a:xfrm>
        </p:grpSpPr>
        <p:sp>
          <p:nvSpPr>
            <p:cNvPr id="16" name="직사각형 4"/>
            <p:cNvSpPr/>
            <p:nvPr/>
          </p:nvSpPr>
          <p:spPr>
            <a:xfrm>
              <a:off x="3292444" y="4376480"/>
              <a:ext cx="3705904" cy="641740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dirty="0" smtClean="0">
                  <a:solidFill>
                    <a:srgbClr val="0000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CommissionEmployee</a:t>
              </a:r>
              <a:endParaRPr lang="ko-KR" altLang="en-US" sz="2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8" name="직사각형 5"/>
            <p:cNvSpPr/>
            <p:nvPr/>
          </p:nvSpPr>
          <p:spPr>
            <a:xfrm>
              <a:off x="3276600" y="5575902"/>
              <a:ext cx="4191001" cy="748696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dirty="0" smtClean="0">
                  <a:solidFill>
                    <a:srgbClr val="7030A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BasePlusCommissionEmployee</a:t>
              </a:r>
              <a:endParaRPr lang="ko-KR" altLang="en-US" sz="2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5025227" y="5040020"/>
              <a:ext cx="112247" cy="589333"/>
              <a:chOff x="4896876" y="5018220"/>
              <a:chExt cx="112247" cy="589333"/>
            </a:xfrm>
          </p:grpSpPr>
          <p:sp>
            <p:nvSpPr>
              <p:cNvPr id="19" name="이등변 삼각형 6"/>
              <p:cNvSpPr/>
              <p:nvPr/>
            </p:nvSpPr>
            <p:spPr>
              <a:xfrm>
                <a:off x="4896876" y="5018220"/>
                <a:ext cx="112247" cy="160954"/>
              </a:xfrm>
              <a:prstGeom prst="triangle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600" dirty="0" smtClean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0" name="직선 연결선 7"/>
              <p:cNvCxnSpPr/>
              <p:nvPr/>
            </p:nvCxnSpPr>
            <p:spPr>
              <a:xfrm flipH="1">
                <a:off x="4953000" y="5200199"/>
                <a:ext cx="1" cy="407354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직사각형 2"/>
            <p:cNvSpPr/>
            <p:nvPr/>
          </p:nvSpPr>
          <p:spPr>
            <a:xfrm>
              <a:off x="4482755" y="3124200"/>
              <a:ext cx="1537045" cy="748696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dirty="0" smtClean="0">
                  <a:solidFill>
                    <a:srgbClr val="0000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Object</a:t>
              </a:r>
              <a:endParaRPr lang="ko-KR" altLang="en-US" sz="2400" dirty="0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cxnSp>
          <p:nvCxnSpPr>
            <p:cNvPr id="4" name="Straight Arrow Connector 3"/>
            <p:cNvCxnSpPr/>
            <p:nvPr/>
          </p:nvCxnSpPr>
          <p:spPr>
            <a:xfrm flipV="1">
              <a:off x="5092760" y="3872896"/>
              <a:ext cx="5289" cy="481784"/>
            </a:xfrm>
            <a:prstGeom prst="straightConnector1">
              <a:avLst/>
            </a:prstGeom>
            <a:ln w="444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304800"/>
            <a:ext cx="8229600" cy="487362"/>
          </a:xfrm>
        </p:spPr>
        <p:txBody>
          <a:bodyPr>
            <a:normAutofit fontScale="90000"/>
          </a:bodyPr>
          <a:lstStyle/>
          <a:p>
            <a:r>
              <a:rPr lang="en-US" sz="2800" dirty="0" smtClean="0">
                <a:solidFill>
                  <a:srgbClr val="0000FF"/>
                </a:solidFill>
                <a:latin typeface="Arial"/>
              </a:rPr>
              <a:t> Example 2: </a:t>
            </a:r>
            <a:r>
              <a:rPr lang="en-US" sz="2800" dirty="0" err="1" smtClean="0">
                <a:solidFill>
                  <a:srgbClr val="FF0000"/>
                </a:solidFill>
                <a:latin typeface="Lucida Console"/>
              </a:rPr>
              <a:t>BasePlus-CommissionEmployee</a:t>
            </a:r>
            <a:r>
              <a:rPr lang="en-US" sz="2800" dirty="0" smtClean="0">
                <a:solidFill>
                  <a:srgbClr val="0000FF"/>
                </a:solidFill>
                <a:latin typeface="Goudy Sans Medium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Goudy Sans Medium"/>
              </a:rPr>
              <a:t>Class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640" y="990600"/>
            <a:ext cx="8451410" cy="5867400"/>
          </a:xfrm>
        </p:spPr>
        <p:txBody>
          <a:bodyPr/>
          <a:lstStyle/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We can implement this class using 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two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approaches</a:t>
            </a:r>
          </a:p>
          <a:p>
            <a:r>
              <a:rPr lang="en-US" sz="24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First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Without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using </a:t>
            </a:r>
            <a:r>
              <a:rPr lang="en-US" sz="24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inheritance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principle. We create </a:t>
            </a:r>
            <a:r>
              <a:rPr lang="en-US" sz="24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new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24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independent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class</a:t>
            </a:r>
          </a:p>
          <a:p>
            <a:r>
              <a:rPr lang="en-US" sz="24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Second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Using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Inheritance Principle(</a:t>
            </a:r>
            <a:r>
              <a:rPr lang="en-US" sz="24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new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24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dependent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class) 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1131225" y="2819400"/>
            <a:ext cx="6576750" cy="3886200"/>
            <a:chOff x="5410199" y="2522390"/>
            <a:chExt cx="2614350" cy="2887810"/>
          </a:xfrm>
        </p:grpSpPr>
        <p:sp>
          <p:nvSpPr>
            <p:cNvPr id="6" name="직사각형 4"/>
            <p:cNvSpPr/>
            <p:nvPr/>
          </p:nvSpPr>
          <p:spPr>
            <a:xfrm>
              <a:off x="5410199" y="2522390"/>
              <a:ext cx="2614349" cy="2887810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b="1" dirty="0" smtClean="0">
                  <a:solidFill>
                    <a:srgbClr val="FF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BasePlusCommissionEmployee</a:t>
              </a:r>
              <a:endParaRPr lang="en-US" altLang="ko-KR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algn="ctr"/>
              <a:endParaRPr lang="en-US" altLang="ko-KR" sz="1400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algn="ctr"/>
              <a:endParaRPr lang="en-US" altLang="ko-KR" sz="1400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285750" indent="-285750" algn="ctr">
                <a:buFont typeface="Wingdings" panose="05000000000000000000" pitchFamily="2" charset="2"/>
                <a:buChar char="ü"/>
              </a:pPr>
              <a:r>
                <a:rPr lang="en-US" altLang="ko-KR" dirty="0" smtClean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first name</a:t>
              </a:r>
            </a:p>
            <a:p>
              <a:pPr marL="285750" indent="-285750" algn="ctr">
                <a:buFont typeface="Wingdings" panose="05000000000000000000" pitchFamily="2" charset="2"/>
                <a:buChar char="ü"/>
              </a:pPr>
              <a:r>
                <a:rPr lang="en-US" altLang="ko-KR" dirty="0" smtClean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last name</a:t>
              </a:r>
            </a:p>
            <a:p>
              <a:pPr marL="285750" indent="-285750" algn="ctr">
                <a:buFont typeface="Wingdings" panose="05000000000000000000" pitchFamily="2" charset="2"/>
                <a:buChar char="ü"/>
              </a:pPr>
              <a:r>
                <a:rPr lang="en-US" altLang="ko-KR" dirty="0" smtClean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social security number</a:t>
              </a:r>
            </a:p>
            <a:p>
              <a:pPr marL="285750" indent="-285750" algn="ctr">
                <a:buFont typeface="Wingdings" panose="05000000000000000000" pitchFamily="2" charset="2"/>
                <a:buChar char="ü"/>
              </a:pPr>
              <a:r>
                <a:rPr lang="en-US" altLang="ko-KR" dirty="0" smtClean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gross sales</a:t>
              </a:r>
            </a:p>
            <a:p>
              <a:pPr marL="285750" indent="-285750" algn="ctr">
                <a:buFont typeface="Wingdings" panose="05000000000000000000" pitchFamily="2" charset="2"/>
                <a:buChar char="ü"/>
              </a:pPr>
              <a:r>
                <a:rPr lang="en-US" altLang="ko-KR" dirty="0" smtClean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commission rate</a:t>
              </a:r>
            </a:p>
            <a:p>
              <a:pPr marL="285750" indent="-285750" algn="ctr">
                <a:buFont typeface="Wingdings" panose="05000000000000000000" pitchFamily="2" charset="2"/>
                <a:buChar char="ü"/>
              </a:pPr>
              <a:r>
                <a:rPr lang="en-US" altLang="ko-KR" b="1" dirty="0" smtClean="0">
                  <a:solidFill>
                    <a:srgbClr val="0000CC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base salary</a:t>
              </a:r>
            </a:p>
            <a:p>
              <a:pPr algn="ctr"/>
              <a:endParaRPr lang="en-US" altLang="ko-KR" sz="1400" dirty="0" smtClean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285750" indent="-285750" algn="ctr">
                <a:buFont typeface="Wingdings" panose="05000000000000000000" pitchFamily="2" charset="2"/>
                <a:buChar char="ü"/>
              </a:pPr>
              <a:r>
                <a:rPr lang="en-US" altLang="ko-KR" i="1" dirty="0" smtClean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 constructor</a:t>
              </a:r>
            </a:p>
            <a:p>
              <a:pPr marL="285750" indent="-285750" algn="ctr">
                <a:buFont typeface="Wingdings" panose="05000000000000000000" pitchFamily="2" charset="2"/>
                <a:buChar char="ü"/>
              </a:pPr>
              <a:r>
                <a:rPr lang="en-US" altLang="ko-KR" i="1" dirty="0" smtClean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get/set methods</a:t>
              </a:r>
            </a:p>
            <a:p>
              <a:pPr marL="285750" indent="-285750" algn="ctr">
                <a:buFont typeface="Wingdings" panose="05000000000000000000" pitchFamily="2" charset="2"/>
                <a:buChar char="ü"/>
              </a:pPr>
              <a:r>
                <a:rPr lang="en-US" altLang="ko-KR" b="1" dirty="0" smtClean="0">
                  <a:solidFill>
                    <a:srgbClr val="0000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earnings()</a:t>
              </a:r>
            </a:p>
            <a:p>
              <a:pPr marL="285750" indent="-285750" algn="ctr">
                <a:buFont typeface="Wingdings" panose="05000000000000000000" pitchFamily="2" charset="2"/>
                <a:buChar char="ü"/>
              </a:pPr>
              <a:r>
                <a:rPr lang="en-US" altLang="ko-KR" b="1" dirty="0" smtClean="0">
                  <a:solidFill>
                    <a:srgbClr val="0000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toString()</a:t>
              </a:r>
            </a:p>
            <a:p>
              <a:pPr algn="ctr"/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pPr algn="ctr"/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cxnSp>
          <p:nvCxnSpPr>
            <p:cNvPr id="7" name="직선 연결선 5"/>
            <p:cNvCxnSpPr/>
            <p:nvPr/>
          </p:nvCxnSpPr>
          <p:spPr>
            <a:xfrm>
              <a:off x="5423761" y="3006597"/>
              <a:ext cx="260078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6"/>
            <p:cNvCxnSpPr/>
            <p:nvPr/>
          </p:nvCxnSpPr>
          <p:spPr>
            <a:xfrm>
              <a:off x="5423761" y="4390973"/>
              <a:ext cx="2600787" cy="105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54803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1" descr="jhtp_09_OOPInheritance_Page_18"/>
          <p:cNvPicPr>
            <a:picLocks noGrp="1" noChangeAspect="1"/>
          </p:cNvPicPr>
          <p:nvPr isPhoto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64484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381000" y="152400"/>
            <a:ext cx="79248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rgbClr val="0000FF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Arial"/>
                <a:ea typeface="+mj-ea"/>
                <a:cs typeface="+mj-cs"/>
              </a:rPr>
              <a:t>Example 2:  </a:t>
            </a:r>
            <a:r>
              <a:rPr lang="en-US" sz="2000" b="1" dirty="0" err="1" smtClean="0">
                <a:solidFill>
                  <a:srgbClr val="FF000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Lucida Console"/>
                <a:ea typeface="+mj-ea"/>
                <a:cs typeface="+mj-cs"/>
              </a:rPr>
              <a:t>BasePlusCommissionEmployee</a:t>
            </a:r>
            <a:r>
              <a:rPr lang="en-US" sz="2000" b="1" dirty="0" smtClean="0">
                <a:solidFill>
                  <a:srgbClr val="FF000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Lucida Console"/>
                <a:ea typeface="+mj-ea"/>
                <a:cs typeface="+mj-cs"/>
              </a:rPr>
              <a:t> </a:t>
            </a:r>
            <a:r>
              <a:rPr lang="en-US" sz="2000" b="1" dirty="0" smtClean="0">
                <a:solidFill>
                  <a:srgbClr val="0000FF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Lucida Console"/>
                <a:ea typeface="+mj-ea"/>
                <a:cs typeface="+mj-cs"/>
              </a:rPr>
              <a:t>class:</a:t>
            </a:r>
            <a:r>
              <a:rPr lang="en-US" sz="2000" b="1" dirty="0" smtClean="0">
                <a:solidFill>
                  <a:srgbClr val="7030A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Lucida Console"/>
                <a:ea typeface="+mj-ea"/>
                <a:cs typeface="+mj-cs"/>
              </a:rPr>
              <a:t> </a:t>
            </a:r>
            <a:r>
              <a:rPr lang="en-US" sz="2000" b="1" dirty="0" smtClean="0">
                <a:solidFill>
                  <a:schemeClr val="accent6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Lucida Console"/>
                <a:ea typeface="+mj-ea"/>
                <a:cs typeface="+mj-cs"/>
              </a:rPr>
              <a:t>implicit </a:t>
            </a:r>
            <a:r>
              <a:rPr lang="en-US" sz="2000" b="1" dirty="0" smtClean="0">
                <a:solidFill>
                  <a:srgbClr val="7030A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Lucida Console"/>
                <a:ea typeface="+mj-ea"/>
                <a:cs typeface="+mj-cs"/>
              </a:rPr>
              <a:t>extend, but without inheritance(1/6</a:t>
            </a:r>
            <a:r>
              <a:rPr lang="en-US" sz="2000" b="1" dirty="0" smtClean="0">
                <a:solidFill>
                  <a:srgbClr val="7030A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Lucida Console"/>
                <a:ea typeface="+mj-ea"/>
                <a:cs typeface="+mj-cs"/>
              </a:rPr>
              <a:t>)</a:t>
            </a:r>
            <a:endParaRPr lang="en-US" sz="2000" dirty="0">
              <a:solidFill>
                <a:srgbClr val="7030A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715000" y="1464852"/>
            <a:ext cx="3194774" cy="15696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dirty="0" smtClean="0">
                <a:solidFill>
                  <a:srgbClr val="7030A0"/>
                </a:solidFill>
                <a:latin typeface="Arial" charset="0"/>
                <a:cs typeface="Arial" charset="0"/>
              </a:rPr>
              <a:t>“Object “ class  is extended  implicitly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dirty="0" smtClean="0">
                <a:solidFill>
                  <a:srgbClr val="0000FF"/>
                </a:solidFill>
                <a:latin typeface="Arial" charset="0"/>
                <a:cs typeface="Arial" charset="0"/>
              </a:rPr>
              <a:t>Subclass </a:t>
            </a:r>
            <a:r>
              <a:rPr lang="en-US" altLang="ko-KR" sz="1600" dirty="0" smtClean="0">
                <a:solidFill>
                  <a:srgbClr val="7030A0"/>
                </a:solidFill>
                <a:latin typeface="Arial" charset="0"/>
                <a:cs typeface="Arial" charset="0"/>
              </a:rPr>
              <a:t>constructor invoke superclass constructor </a:t>
            </a:r>
            <a:r>
              <a:rPr lang="en-US" altLang="ko-KR" sz="1600" dirty="0" smtClean="0">
                <a:solidFill>
                  <a:srgbClr val="0000FF"/>
                </a:solidFill>
                <a:latin typeface="Arial" charset="0"/>
                <a:cs typeface="Arial" charset="0"/>
              </a:rPr>
              <a:t>implicitly</a:t>
            </a:r>
            <a:r>
              <a:rPr lang="en-US" altLang="ko-KR" sz="1600" dirty="0" smtClean="0">
                <a:solidFill>
                  <a:srgbClr val="7030A0"/>
                </a:solidFill>
                <a:latin typeface="Arial" charset="0"/>
                <a:cs typeface="Arial" charset="0"/>
              </a:rPr>
              <a:t> </a:t>
            </a:r>
          </a:p>
          <a:p>
            <a:endParaRPr lang="en-US" altLang="ko-KR" sz="1600" dirty="0" smtClean="0">
              <a:solidFill>
                <a:srgbClr val="0000FF"/>
              </a:solidFill>
              <a:latin typeface="Arial" charset="0"/>
              <a:cs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Picture 1" descr="jhtp_09_OOPInheritance_Page_19"/>
          <p:cNvPicPr>
            <a:picLocks noGrp="1" noChangeAspect="1"/>
          </p:cNvPicPr>
          <p:nvPr isPhoto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836673"/>
            <a:ext cx="8914700" cy="5412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152400" y="0"/>
            <a:ext cx="7772400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600" b="1" dirty="0" smtClean="0">
                <a:solidFill>
                  <a:srgbClr val="0000FF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Arial"/>
              </a:rPr>
              <a:t> </a:t>
            </a:r>
            <a:r>
              <a:rPr lang="en-US" sz="2400" b="1" dirty="0">
                <a:solidFill>
                  <a:srgbClr val="0000FF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Arial"/>
              </a:rPr>
              <a:t>Example 2:  </a:t>
            </a:r>
            <a:r>
              <a:rPr lang="en-US" sz="2000" b="1" dirty="0" err="1">
                <a:solidFill>
                  <a:srgbClr val="FF000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Lucida Console"/>
              </a:rPr>
              <a:t>BasePlusCommissionEmployee</a:t>
            </a:r>
            <a:r>
              <a:rPr lang="en-US" sz="2000" b="1" dirty="0">
                <a:solidFill>
                  <a:srgbClr val="FF000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Lucida Console"/>
              </a:rPr>
              <a:t> </a:t>
            </a:r>
            <a:r>
              <a:rPr lang="en-US" sz="2000" b="1" dirty="0">
                <a:solidFill>
                  <a:srgbClr val="0000FF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Lucida Console"/>
              </a:rPr>
              <a:t>class:</a:t>
            </a:r>
            <a:r>
              <a:rPr lang="en-US" sz="2000" b="1" dirty="0">
                <a:solidFill>
                  <a:srgbClr val="7030A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Lucida Console"/>
              </a:rPr>
              <a:t> </a:t>
            </a:r>
            <a:r>
              <a:rPr lang="en-US" sz="2000" b="1" dirty="0">
                <a:solidFill>
                  <a:srgbClr val="7D3C4A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Lucida Console"/>
              </a:rPr>
              <a:t>implicit </a:t>
            </a:r>
            <a:r>
              <a:rPr lang="en-US" sz="2000" b="1" dirty="0">
                <a:solidFill>
                  <a:srgbClr val="7030A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Lucida Console"/>
              </a:rPr>
              <a:t>extend, but without </a:t>
            </a:r>
            <a:r>
              <a:rPr lang="en-US" sz="2000" b="1" dirty="0" smtClean="0">
                <a:solidFill>
                  <a:srgbClr val="7030A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Lucida Console"/>
              </a:rPr>
              <a:t>inheritance(2/6</a:t>
            </a:r>
            <a:r>
              <a:rPr lang="en-US" sz="2000" b="1" dirty="0">
                <a:solidFill>
                  <a:srgbClr val="7030A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Lucida Console"/>
              </a:rPr>
              <a:t>)</a:t>
            </a:r>
            <a:endParaRPr lang="en-US" sz="2000" dirty="0">
              <a:solidFill>
                <a:srgbClr val="7030A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Picture 1" descr="jhtp_09_OOPInheritance_Page_20"/>
          <p:cNvPicPr>
            <a:picLocks noGrp="1" noChangeAspect="1"/>
          </p:cNvPicPr>
          <p:nvPr isPhoto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978315"/>
            <a:ext cx="8763000" cy="532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152400" y="152400"/>
            <a:ext cx="7772400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b="1" dirty="0" smtClean="0">
                <a:solidFill>
                  <a:srgbClr val="0000FF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Arial"/>
              </a:rPr>
              <a:t> </a:t>
            </a:r>
            <a:r>
              <a:rPr lang="en-US" sz="2000" b="1" dirty="0">
                <a:solidFill>
                  <a:srgbClr val="0000FF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Arial"/>
              </a:rPr>
              <a:t>Example 2:  </a:t>
            </a:r>
            <a:r>
              <a:rPr lang="en-US" sz="2000" b="1" dirty="0" err="1">
                <a:solidFill>
                  <a:srgbClr val="FF000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Lucida Console"/>
              </a:rPr>
              <a:t>BasePlusCommissionEmployee</a:t>
            </a:r>
            <a:r>
              <a:rPr lang="en-US" sz="2000" b="1" dirty="0">
                <a:solidFill>
                  <a:srgbClr val="FF000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Lucida Console"/>
              </a:rPr>
              <a:t> </a:t>
            </a:r>
            <a:r>
              <a:rPr lang="en-US" sz="2000" b="1" dirty="0">
                <a:solidFill>
                  <a:srgbClr val="0000FF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Lucida Console"/>
              </a:rPr>
              <a:t>class:</a:t>
            </a:r>
            <a:r>
              <a:rPr lang="en-US" sz="2000" b="1" dirty="0">
                <a:solidFill>
                  <a:srgbClr val="7030A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Lucida Console"/>
              </a:rPr>
              <a:t> </a:t>
            </a:r>
            <a:r>
              <a:rPr lang="en-US" sz="2000" b="1" dirty="0">
                <a:solidFill>
                  <a:schemeClr val="accent6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Lucida Console"/>
              </a:rPr>
              <a:t>implicit </a:t>
            </a:r>
            <a:r>
              <a:rPr lang="en-US" sz="2000" b="1" dirty="0">
                <a:solidFill>
                  <a:srgbClr val="7030A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Lucida Console"/>
              </a:rPr>
              <a:t>extend, but without </a:t>
            </a:r>
            <a:r>
              <a:rPr lang="en-US" sz="2000" b="1" dirty="0" smtClean="0">
                <a:solidFill>
                  <a:srgbClr val="7030A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Lucida Console"/>
              </a:rPr>
              <a:t>inheritance(3/6</a:t>
            </a:r>
            <a:r>
              <a:rPr lang="en-US" sz="2000" b="1" dirty="0">
                <a:solidFill>
                  <a:srgbClr val="7030A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Lucida Console"/>
              </a:rPr>
              <a:t>)</a:t>
            </a:r>
            <a:endParaRPr lang="en-US" sz="2000" dirty="0">
              <a:solidFill>
                <a:srgbClr val="7030A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Picture 1" descr="jhtp_09_OOPInheritance_Page_21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533400" y="97003"/>
            <a:ext cx="7696200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600" b="1" dirty="0" smtClean="0">
                <a:solidFill>
                  <a:srgbClr val="0000FF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Arial"/>
              </a:rPr>
              <a:t> </a:t>
            </a:r>
            <a:r>
              <a:rPr lang="en-US" sz="2400" b="1" dirty="0">
                <a:solidFill>
                  <a:srgbClr val="0000FF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Arial"/>
              </a:rPr>
              <a:t>Example 2:  </a:t>
            </a:r>
            <a:r>
              <a:rPr lang="en-US" sz="2000" b="1" dirty="0" err="1">
                <a:solidFill>
                  <a:srgbClr val="FF000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Lucida Console"/>
              </a:rPr>
              <a:t>BasePlusCommissionEmployee</a:t>
            </a:r>
            <a:r>
              <a:rPr lang="en-US" sz="2000" b="1" dirty="0">
                <a:solidFill>
                  <a:srgbClr val="FF000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Lucida Console"/>
              </a:rPr>
              <a:t> </a:t>
            </a:r>
            <a:r>
              <a:rPr lang="en-US" sz="2000" b="1" dirty="0">
                <a:solidFill>
                  <a:srgbClr val="0000FF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Lucida Console"/>
              </a:rPr>
              <a:t>class:</a:t>
            </a:r>
            <a:r>
              <a:rPr lang="en-US" sz="2000" b="1" dirty="0">
                <a:solidFill>
                  <a:srgbClr val="7030A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Lucida Console"/>
              </a:rPr>
              <a:t> </a:t>
            </a:r>
            <a:r>
              <a:rPr lang="en-US" sz="2000" b="1" dirty="0">
                <a:solidFill>
                  <a:srgbClr val="7D3C4A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Lucida Console"/>
              </a:rPr>
              <a:t>implicit </a:t>
            </a:r>
            <a:r>
              <a:rPr lang="en-US" sz="2000" b="1" dirty="0">
                <a:solidFill>
                  <a:srgbClr val="7030A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Lucida Console"/>
              </a:rPr>
              <a:t>extend, but without </a:t>
            </a:r>
            <a:r>
              <a:rPr lang="en-US" sz="2000" b="1" dirty="0" smtClean="0">
                <a:solidFill>
                  <a:srgbClr val="7030A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Lucida Console"/>
              </a:rPr>
              <a:t>inheritance(4/6</a:t>
            </a:r>
            <a:r>
              <a:rPr lang="en-US" sz="2000" b="1" dirty="0">
                <a:solidFill>
                  <a:srgbClr val="7030A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Lucida Console"/>
              </a:rPr>
              <a:t>)</a:t>
            </a:r>
            <a:endParaRPr lang="en-US" sz="2000" dirty="0">
              <a:solidFill>
                <a:srgbClr val="7030A0"/>
              </a:solidFill>
            </a:endParaRPr>
          </a:p>
          <a:p>
            <a:pPr lvl="0"/>
            <a:endParaRPr lang="en-US" sz="2400" dirty="0">
              <a:solidFill>
                <a:srgbClr val="7030A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Picture 1" descr="jhtp_09_OOPInheritance_Page_22"/>
          <p:cNvPicPr>
            <a:picLocks noGrp="1" noChangeAspect="1"/>
          </p:cNvPicPr>
          <p:nvPr isPhoto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152400" y="201453"/>
            <a:ext cx="80391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400" b="1" dirty="0">
                <a:solidFill>
                  <a:srgbClr val="0000FF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Arial"/>
              </a:rPr>
              <a:t>Example 2:  </a:t>
            </a:r>
            <a:r>
              <a:rPr lang="en-US" sz="2000" b="1" dirty="0" err="1">
                <a:solidFill>
                  <a:srgbClr val="FF000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Lucida Console"/>
              </a:rPr>
              <a:t>BasePlusCommissionEmployee</a:t>
            </a:r>
            <a:r>
              <a:rPr lang="en-US" sz="2000" b="1" dirty="0">
                <a:solidFill>
                  <a:srgbClr val="FF000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Lucida Console"/>
              </a:rPr>
              <a:t> </a:t>
            </a:r>
            <a:r>
              <a:rPr lang="en-US" sz="2000" b="1" dirty="0">
                <a:solidFill>
                  <a:srgbClr val="0000FF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Lucida Console"/>
              </a:rPr>
              <a:t>class:</a:t>
            </a:r>
            <a:r>
              <a:rPr lang="en-US" sz="2000" b="1" dirty="0">
                <a:solidFill>
                  <a:srgbClr val="7030A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Lucida Console"/>
              </a:rPr>
              <a:t> </a:t>
            </a:r>
            <a:r>
              <a:rPr lang="en-US" sz="2000" b="1" dirty="0">
                <a:solidFill>
                  <a:srgbClr val="7D3C4A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Lucida Console"/>
              </a:rPr>
              <a:t>implicit </a:t>
            </a:r>
            <a:r>
              <a:rPr lang="en-US" sz="2000" b="1" dirty="0">
                <a:solidFill>
                  <a:srgbClr val="7030A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Lucida Console"/>
              </a:rPr>
              <a:t>extend, but without </a:t>
            </a:r>
            <a:r>
              <a:rPr lang="en-US" sz="2000" b="1" dirty="0" smtClean="0">
                <a:solidFill>
                  <a:srgbClr val="7030A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Lucida Console"/>
              </a:rPr>
              <a:t>inheritance(5/6</a:t>
            </a:r>
            <a:r>
              <a:rPr lang="en-US" sz="2000" b="1" dirty="0">
                <a:solidFill>
                  <a:srgbClr val="7030A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Lucida Console"/>
              </a:rPr>
              <a:t>)</a:t>
            </a:r>
            <a:endParaRPr lang="en-US" sz="2000" dirty="0">
              <a:solidFill>
                <a:srgbClr val="7030A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8" name="Picture 1" descr="jhtp_09_OOPInheritance_Page_23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-30933" y="160020"/>
            <a:ext cx="8153400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600" b="1" dirty="0" smtClean="0">
                <a:solidFill>
                  <a:srgbClr val="0000FF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Arial"/>
              </a:rPr>
              <a:t> </a:t>
            </a:r>
            <a:r>
              <a:rPr lang="en-US" sz="2400" b="1" dirty="0">
                <a:solidFill>
                  <a:srgbClr val="0000FF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Arial"/>
              </a:rPr>
              <a:t>Example 2:  </a:t>
            </a:r>
            <a:r>
              <a:rPr lang="en-US" sz="2000" b="1" dirty="0" err="1">
                <a:solidFill>
                  <a:srgbClr val="FF000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Lucida Console"/>
              </a:rPr>
              <a:t>BasePlusCommissionEmployee</a:t>
            </a:r>
            <a:r>
              <a:rPr lang="en-US" sz="2000" b="1" dirty="0">
                <a:solidFill>
                  <a:srgbClr val="FF000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Lucida Console"/>
              </a:rPr>
              <a:t> </a:t>
            </a:r>
            <a:r>
              <a:rPr lang="en-US" sz="2000" b="1" dirty="0">
                <a:solidFill>
                  <a:srgbClr val="0000FF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Lucida Console"/>
              </a:rPr>
              <a:t>class:</a:t>
            </a:r>
            <a:r>
              <a:rPr lang="en-US" sz="2000" b="1" dirty="0">
                <a:solidFill>
                  <a:srgbClr val="7030A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Lucida Console"/>
              </a:rPr>
              <a:t> </a:t>
            </a:r>
            <a:r>
              <a:rPr lang="en-US" sz="2000" b="1" dirty="0">
                <a:solidFill>
                  <a:srgbClr val="7D3C4A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Lucida Console"/>
              </a:rPr>
              <a:t>implicit </a:t>
            </a:r>
            <a:r>
              <a:rPr lang="en-US" sz="2000" b="1" dirty="0">
                <a:solidFill>
                  <a:srgbClr val="7030A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Lucida Console"/>
              </a:rPr>
              <a:t>extend, but without </a:t>
            </a:r>
            <a:r>
              <a:rPr lang="en-US" sz="2000" b="1" dirty="0" smtClean="0">
                <a:solidFill>
                  <a:srgbClr val="7030A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Lucida Console"/>
              </a:rPr>
              <a:t>inheritance(6/6</a:t>
            </a:r>
            <a:r>
              <a:rPr lang="en-US" sz="2000" b="1" dirty="0">
                <a:solidFill>
                  <a:srgbClr val="7030A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Lucida Console"/>
              </a:rPr>
              <a:t>)</a:t>
            </a:r>
            <a:endParaRPr lang="en-US" sz="2000" dirty="0">
              <a:solidFill>
                <a:srgbClr val="7030A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6" name="Picture 1" descr="jhtp_09_OOPInheritance_Page_24"/>
          <p:cNvPicPr>
            <a:picLocks noGrp="1" noChangeAspect="1"/>
          </p:cNvPicPr>
          <p:nvPr isPhoto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152400" y="201453"/>
            <a:ext cx="7924800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600" b="1" dirty="0" smtClean="0">
                <a:solidFill>
                  <a:srgbClr val="0000FF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Arial"/>
              </a:rPr>
              <a:t> </a:t>
            </a:r>
            <a:r>
              <a:rPr lang="en-US" sz="2000" b="1" dirty="0">
                <a:solidFill>
                  <a:srgbClr val="0000FF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Arial"/>
              </a:rPr>
              <a:t>Example 2:  </a:t>
            </a:r>
            <a:r>
              <a:rPr lang="en-US" sz="2000" b="1" dirty="0" err="1" smtClean="0">
                <a:solidFill>
                  <a:srgbClr val="FF000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Lucida Console"/>
              </a:rPr>
              <a:t>BasePlusCommissionEmployeeTest</a:t>
            </a:r>
            <a:r>
              <a:rPr lang="en-US" sz="2000" b="1" dirty="0" smtClean="0">
                <a:solidFill>
                  <a:srgbClr val="FF000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Lucida Console"/>
              </a:rPr>
              <a:t> </a:t>
            </a:r>
            <a:r>
              <a:rPr lang="en-US" sz="2000" b="1" dirty="0" smtClean="0">
                <a:solidFill>
                  <a:srgbClr val="0000FF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Lucida Console"/>
              </a:rPr>
              <a:t>class: </a:t>
            </a:r>
            <a:r>
              <a:rPr lang="en-US" sz="2000" b="1" dirty="0">
                <a:solidFill>
                  <a:srgbClr val="7D3C4A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Lucida Console"/>
              </a:rPr>
              <a:t>implicit </a:t>
            </a:r>
            <a:r>
              <a:rPr lang="en-US" sz="2000" b="1" dirty="0">
                <a:solidFill>
                  <a:srgbClr val="7030A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Lucida Console"/>
              </a:rPr>
              <a:t>extend, but without </a:t>
            </a:r>
            <a:r>
              <a:rPr lang="en-US" sz="2000" b="1" dirty="0" smtClean="0">
                <a:solidFill>
                  <a:srgbClr val="7030A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Lucida Console"/>
              </a:rPr>
              <a:t>inheritance(1/2)</a:t>
            </a:r>
            <a:endParaRPr lang="en-US" sz="2000" dirty="0">
              <a:solidFill>
                <a:srgbClr val="7030A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0" name="Picture 1" descr="jhtp_09_OOPInheritance_Page_25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304800" y="266125"/>
            <a:ext cx="80772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000" b="1" dirty="0">
                <a:solidFill>
                  <a:srgbClr val="0000FF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Arial"/>
              </a:rPr>
              <a:t>Example 2:  </a:t>
            </a:r>
            <a:r>
              <a:rPr lang="en-US" sz="2000" b="1" dirty="0" err="1">
                <a:solidFill>
                  <a:srgbClr val="FF000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Lucida Console"/>
              </a:rPr>
              <a:t>BasePlusCommissionEmployeeTest</a:t>
            </a:r>
            <a:r>
              <a:rPr lang="en-US" sz="2000" b="1" dirty="0">
                <a:solidFill>
                  <a:srgbClr val="FF000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Lucida Console"/>
              </a:rPr>
              <a:t> </a:t>
            </a:r>
            <a:r>
              <a:rPr lang="en-US" sz="2000" b="1" dirty="0" smtClean="0">
                <a:solidFill>
                  <a:srgbClr val="0000FF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Lucida Console"/>
              </a:rPr>
              <a:t>class: </a:t>
            </a:r>
            <a:r>
              <a:rPr lang="en-US" sz="2000" b="1" dirty="0">
                <a:solidFill>
                  <a:srgbClr val="7D3C4A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Lucida Console"/>
              </a:rPr>
              <a:t>implicit </a:t>
            </a:r>
            <a:r>
              <a:rPr lang="en-US" sz="2000" b="1" dirty="0">
                <a:solidFill>
                  <a:srgbClr val="7030A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Lucida Console"/>
              </a:rPr>
              <a:t>extend, but without </a:t>
            </a:r>
            <a:r>
              <a:rPr lang="en-US" sz="2000" b="1" dirty="0" smtClean="0">
                <a:solidFill>
                  <a:srgbClr val="7030A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Lucida Console"/>
              </a:rPr>
              <a:t>inheritance(2/2)</a:t>
            </a:r>
            <a:endParaRPr lang="en-US" sz="2000" dirty="0">
              <a:solidFill>
                <a:srgbClr val="7030A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2400" y="4038600"/>
            <a:ext cx="8839200" cy="9233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>
                <a:solidFill>
                  <a:srgbClr val="FF0000"/>
                </a:solidFill>
                <a:latin typeface="Arial" charset="0"/>
                <a:cs typeface="Arial" charset="0"/>
              </a:rPr>
              <a:t>Line 33 </a:t>
            </a:r>
            <a:r>
              <a:rPr lang="en-US" altLang="ko-KR" dirty="0" smtClean="0">
                <a:solidFill>
                  <a:srgbClr val="0000FF"/>
                </a:solidFill>
                <a:latin typeface="Arial" charset="0"/>
                <a:cs typeface="Arial" charset="0"/>
              </a:rPr>
              <a:t>:</a:t>
            </a:r>
            <a:r>
              <a:rPr lang="en-US" altLang="ko-KR" dirty="0" smtClean="0">
                <a:latin typeface="Arial" charset="0"/>
                <a:cs typeface="Arial" charset="0"/>
              </a:rPr>
              <a:t>System.out.printf(</a:t>
            </a:r>
            <a:r>
              <a:rPr lang="en-US" altLang="ko-KR" dirty="0" smtClean="0">
                <a:solidFill>
                  <a:srgbClr val="FF0000"/>
                </a:solidFill>
                <a:latin typeface="Arial" charset="0"/>
                <a:cs typeface="Arial" charset="0"/>
              </a:rPr>
              <a:t>employee</a:t>
            </a:r>
            <a:r>
              <a:rPr lang="en-US" altLang="ko-KR" dirty="0" smtClean="0">
                <a:solidFill>
                  <a:srgbClr val="0000FF"/>
                </a:solidFill>
                <a:latin typeface="Arial" charset="0"/>
                <a:cs typeface="Arial" charset="0"/>
              </a:rPr>
              <a:t>.toString()): </a:t>
            </a:r>
            <a:r>
              <a:rPr lang="en-US" altLang="ko-KR" dirty="0" smtClean="0">
                <a:solidFill>
                  <a:srgbClr val="FF0000"/>
                </a:solidFill>
                <a:latin typeface="Arial" charset="0"/>
                <a:cs typeface="Arial" charset="0"/>
              </a:rPr>
              <a:t>//</a:t>
            </a:r>
            <a:r>
              <a:rPr lang="en-US" altLang="ko-KR" dirty="0" smtClean="0">
                <a:solidFill>
                  <a:srgbClr val="0000FF"/>
                </a:solidFill>
                <a:latin typeface="Arial" charset="0"/>
                <a:cs typeface="Arial" charset="0"/>
              </a:rPr>
              <a:t> toString()</a:t>
            </a:r>
            <a:r>
              <a:rPr lang="en-US" altLang="ko-KR" dirty="0" smtClean="0">
                <a:latin typeface="Arial" charset="0"/>
                <a:cs typeface="Arial" charset="0"/>
              </a:rPr>
              <a:t> is invoked  </a:t>
            </a:r>
            <a:r>
              <a:rPr lang="en-US" altLang="ko-KR" dirty="0" smtClean="0">
                <a:solidFill>
                  <a:srgbClr val="FF0000"/>
                </a:solidFill>
                <a:latin typeface="Arial" charset="0"/>
                <a:cs typeface="Arial" charset="0"/>
              </a:rPr>
              <a:t>explicitly</a:t>
            </a:r>
            <a:r>
              <a:rPr lang="en-US" altLang="ko-KR" dirty="0" smtClean="0">
                <a:solidFill>
                  <a:srgbClr val="0000FF"/>
                </a:solidFill>
                <a:latin typeface="Arial" charset="0"/>
                <a:cs typeface="Arial" charset="0"/>
              </a:rPr>
              <a:t>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>
                <a:solidFill>
                  <a:srgbClr val="0000FF"/>
                </a:solidFill>
                <a:latin typeface="Arial" charset="0"/>
                <a:cs typeface="Arial" charset="0"/>
              </a:rPr>
              <a:t>We can replace line 23 by:</a:t>
            </a:r>
          </a:p>
          <a:p>
            <a:r>
              <a:rPr lang="en-US" altLang="ko-KR" dirty="0" smtClean="0">
                <a:latin typeface="Arial" charset="0"/>
                <a:cs typeface="Arial" charset="0"/>
              </a:rPr>
              <a:t>System.out.printf(</a:t>
            </a:r>
            <a:r>
              <a:rPr lang="en-US" altLang="ko-KR" dirty="0" smtClean="0">
                <a:solidFill>
                  <a:srgbClr val="FF0000"/>
                </a:solidFill>
                <a:latin typeface="Arial" charset="0"/>
                <a:cs typeface="Arial" charset="0"/>
              </a:rPr>
              <a:t>employee</a:t>
            </a:r>
            <a:r>
              <a:rPr lang="en-US" altLang="ko-KR" dirty="0" smtClean="0">
                <a:latin typeface="Arial" charset="0"/>
                <a:cs typeface="Arial" charset="0"/>
              </a:rPr>
              <a:t> );   </a:t>
            </a:r>
            <a:r>
              <a:rPr lang="en-US" altLang="ko-KR" dirty="0" smtClean="0">
                <a:solidFill>
                  <a:srgbClr val="FF0000"/>
                </a:solidFill>
                <a:latin typeface="Arial" charset="0"/>
                <a:cs typeface="Arial" charset="0"/>
              </a:rPr>
              <a:t>//</a:t>
            </a:r>
            <a:r>
              <a:rPr lang="en-US" altLang="ko-KR" dirty="0" smtClean="0">
                <a:latin typeface="Arial" charset="0"/>
                <a:cs typeface="Arial" charset="0"/>
              </a:rPr>
              <a:t> </a:t>
            </a:r>
            <a:r>
              <a:rPr lang="en-US" altLang="ko-KR" dirty="0" smtClean="0">
                <a:solidFill>
                  <a:srgbClr val="0000FF"/>
                </a:solidFill>
                <a:latin typeface="Arial" charset="0"/>
                <a:cs typeface="Arial" charset="0"/>
              </a:rPr>
              <a:t>toString</a:t>
            </a:r>
            <a:r>
              <a:rPr lang="en-US" altLang="ko-KR" dirty="0" smtClean="0">
                <a:latin typeface="Arial" charset="0"/>
                <a:cs typeface="Arial" charset="0"/>
              </a:rPr>
              <a:t>() method is invoked implicitly.</a:t>
            </a:r>
            <a:endParaRPr lang="ko-KR" altLang="en-US" dirty="0">
              <a:latin typeface="Arial" charset="0"/>
              <a:cs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4" name="Picture 1" descr="jhtp_09_OOPInheritance_Page_26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152400" y="152400"/>
            <a:ext cx="84582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00FF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Arial"/>
              </a:rPr>
              <a:t>Example 2: </a:t>
            </a:r>
            <a:r>
              <a:rPr lang="en-US" sz="2800" b="1" dirty="0" smtClean="0">
                <a:solidFill>
                  <a:srgbClr val="0000FF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Arial"/>
              </a:rPr>
              <a:t>Out put to </a:t>
            </a:r>
            <a:r>
              <a:rPr lang="en-US" sz="2600" b="1" dirty="0" smtClean="0">
                <a:solidFill>
                  <a:srgbClr val="0000FF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Lucida Console"/>
              </a:rPr>
              <a:t>Screen</a:t>
            </a:r>
            <a:endParaRPr lang="en-US" sz="2600" dirty="0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068" y="301075"/>
            <a:ext cx="8556625" cy="563562"/>
          </a:xfrm>
        </p:spPr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solidFill>
                  <a:srgbClr val="0000FF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Inheritance </a:t>
            </a:r>
            <a:r>
              <a:rPr lang="en-US" dirty="0">
                <a:solidFill>
                  <a:srgbClr val="0000FF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:</a:t>
            </a:r>
            <a:r>
              <a:rPr lang="en-US" dirty="0">
                <a:solidFill>
                  <a:srgbClr val="24B5A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7030A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Payroll application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(Cont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</a:p>
        </p:txBody>
      </p:sp>
      <p:sp>
        <p:nvSpPr>
          <p:cNvPr id="29699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ko-KR" b="1" dirty="0" smtClean="0">
                <a:solidFill>
                  <a:srgbClr val="00B050"/>
                </a:solidFill>
              </a:rPr>
              <a:t>Detailed Class Diagram</a:t>
            </a:r>
          </a:p>
          <a:p>
            <a:pPr marL="392113" lvl="1" indent="0" eaLnBrk="1" hangingPunct="1">
              <a:buNone/>
            </a:pPr>
            <a:endParaRPr lang="en-US" altLang="ko-KR" dirty="0" smtClean="0">
              <a:solidFill>
                <a:srgbClr val="000000"/>
              </a:solidFill>
              <a:latin typeface="Times New Roman" pitchFamily="18" charset="0"/>
              <a:ea typeface="굴림" charset="-127"/>
            </a:endParaRPr>
          </a:p>
          <a:p>
            <a:pPr lvl="1" eaLnBrk="1" hangingPunct="1"/>
            <a:endParaRPr lang="en-US" altLang="ko-KR" dirty="0">
              <a:solidFill>
                <a:srgbClr val="000000"/>
              </a:solidFill>
              <a:latin typeface="Times New Roman" pitchFamily="18" charset="0"/>
              <a:ea typeface="굴림" charset="-127"/>
            </a:endParaRPr>
          </a:p>
          <a:p>
            <a:pPr lvl="1" eaLnBrk="1" hangingPunct="1"/>
            <a:endParaRPr lang="en-US" altLang="ko-KR" dirty="0" smtClean="0">
              <a:solidFill>
                <a:srgbClr val="000000"/>
              </a:solidFill>
              <a:latin typeface="Times New Roman" pitchFamily="18" charset="0"/>
              <a:ea typeface="굴림" charset="-127"/>
            </a:endParaRPr>
          </a:p>
          <a:p>
            <a:pPr lvl="1" eaLnBrk="1" hangingPunct="1"/>
            <a:endParaRPr lang="en-US" altLang="ko-KR" dirty="0">
              <a:solidFill>
                <a:srgbClr val="000000"/>
              </a:solidFill>
              <a:latin typeface="Times New Roman" pitchFamily="18" charset="0"/>
              <a:ea typeface="굴림" charset="-127"/>
            </a:endParaRPr>
          </a:p>
          <a:p>
            <a:pPr lvl="1" eaLnBrk="1" hangingPunct="1"/>
            <a:endParaRPr lang="en-US" altLang="ko-KR" dirty="0" smtClean="0">
              <a:solidFill>
                <a:srgbClr val="000000"/>
              </a:solidFill>
              <a:latin typeface="Times New Roman" pitchFamily="18" charset="0"/>
              <a:ea typeface="굴림" charset="-127"/>
            </a:endParaRPr>
          </a:p>
          <a:p>
            <a:pPr lvl="1" eaLnBrk="1" hangingPunct="1"/>
            <a:endParaRPr lang="en-US" altLang="ko-KR" dirty="0">
              <a:solidFill>
                <a:srgbClr val="000000"/>
              </a:solidFill>
              <a:latin typeface="Times New Roman" pitchFamily="18" charset="0"/>
              <a:ea typeface="굴림" charset="-127"/>
            </a:endParaRPr>
          </a:p>
          <a:p>
            <a:pPr lvl="1" eaLnBrk="1" hangingPunct="1"/>
            <a:endParaRPr lang="en-US" altLang="ko-KR" dirty="0" smtClean="0">
              <a:solidFill>
                <a:srgbClr val="000000"/>
              </a:solidFill>
              <a:latin typeface="Times New Roman" pitchFamily="18" charset="0"/>
              <a:ea typeface="굴림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048000" y="1553547"/>
            <a:ext cx="2600788" cy="198120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CommissionEmployee</a:t>
            </a:r>
          </a:p>
          <a:p>
            <a:pPr algn="ctr"/>
            <a:r>
              <a:rPr lang="en-US" altLang="ko-KR" sz="14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first name</a:t>
            </a:r>
          </a:p>
          <a:p>
            <a:pPr algn="ctr"/>
            <a:r>
              <a:rPr lang="en-US" altLang="ko-KR" sz="14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last name</a:t>
            </a:r>
          </a:p>
          <a:p>
            <a:pPr algn="ctr"/>
            <a:r>
              <a:rPr lang="en-US" altLang="ko-KR" sz="14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social security number</a:t>
            </a:r>
          </a:p>
          <a:p>
            <a:pPr algn="ctr"/>
            <a:r>
              <a:rPr lang="en-US" altLang="ko-KR" sz="14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gross sales</a:t>
            </a:r>
          </a:p>
          <a:p>
            <a:pPr algn="ctr"/>
            <a:r>
              <a:rPr lang="en-US" altLang="ko-KR" sz="14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commission rate</a:t>
            </a:r>
          </a:p>
          <a:p>
            <a:pPr algn="ctr"/>
            <a:r>
              <a:rPr lang="en-US" altLang="ko-KR" sz="1400" i="1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get/set methods</a:t>
            </a:r>
          </a:p>
          <a:p>
            <a:pPr algn="ctr"/>
            <a:r>
              <a:rPr lang="en-US" altLang="ko-KR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earnings()</a:t>
            </a:r>
          </a:p>
          <a:p>
            <a:pPr algn="ctr"/>
            <a:r>
              <a:rPr lang="en-US" altLang="ko-KR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toString()</a:t>
            </a:r>
          </a:p>
          <a:p>
            <a:pPr algn="ctr"/>
            <a:endParaRPr lang="en-US" altLang="ko-KR" sz="1400" dirty="0">
              <a:solidFill>
                <a:prstClr val="black"/>
              </a:solidFill>
            </a:endParaRPr>
          </a:p>
          <a:p>
            <a:pPr algn="ctr"/>
            <a:endParaRPr lang="ko-KR" altLang="en-US" sz="1600" dirty="0">
              <a:solidFill>
                <a:prstClr val="black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048000" y="4228822"/>
            <a:ext cx="2600788" cy="179033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BasePlus</a:t>
            </a:r>
          </a:p>
          <a:p>
            <a:pPr algn="ctr"/>
            <a:r>
              <a:rPr lang="en-US" altLang="ko-KR" sz="14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CommissionEmployee</a:t>
            </a:r>
          </a:p>
          <a:p>
            <a:pPr algn="ctr"/>
            <a:r>
              <a:rPr lang="en-US" altLang="ko-KR" sz="1400" dirty="0">
                <a:solidFill>
                  <a:srgbClr val="0000C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base salary</a:t>
            </a:r>
          </a:p>
          <a:p>
            <a:pPr algn="ctr"/>
            <a:endParaRPr lang="en-US" altLang="ko-KR" sz="1400" dirty="0">
              <a:solidFill>
                <a:prstClr val="black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ctr"/>
            <a:r>
              <a:rPr lang="en-US" altLang="ko-KR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earnings()</a:t>
            </a:r>
          </a:p>
          <a:p>
            <a:pPr algn="ctr"/>
            <a:r>
              <a:rPr lang="en-US" altLang="ko-KR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toString()</a:t>
            </a:r>
          </a:p>
          <a:p>
            <a:pPr algn="ctr"/>
            <a:r>
              <a:rPr lang="en-US" altLang="ko-KR" sz="14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getBaseSalary</a:t>
            </a:r>
            <a:r>
              <a:rPr lang="en-US" altLang="ko-KR" sz="1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pPr algn="ctr"/>
            <a:r>
              <a:rPr lang="en-US" altLang="ko-KR" sz="14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setBaseSalary</a:t>
            </a:r>
            <a:r>
              <a:rPr lang="en-US" altLang="ko-KR" sz="14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endParaRPr lang="ko-KR" altLang="en-US" sz="1400" dirty="0">
              <a:solidFill>
                <a:srgbClr val="00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이등변 삼각형 6"/>
          <p:cNvSpPr/>
          <p:nvPr/>
        </p:nvSpPr>
        <p:spPr>
          <a:xfrm>
            <a:off x="4324343" y="3532951"/>
            <a:ext cx="105792" cy="114670"/>
          </a:xfrm>
          <a:prstGeom prst="triangle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 dirty="0">
              <a:solidFill>
                <a:prstClr val="black"/>
              </a:solidFill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4377239" y="3647621"/>
            <a:ext cx="0" cy="57113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3043455" y="1802363"/>
            <a:ext cx="260078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3034124" y="2848947"/>
            <a:ext cx="260078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3048000" y="4677747"/>
            <a:ext cx="260078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3034124" y="4982547"/>
            <a:ext cx="260078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/>
          <p:nvPr/>
        </p:nvCxnSpPr>
        <p:spPr>
          <a:xfrm flipH="1" flipV="1">
            <a:off x="4800600" y="3429000"/>
            <a:ext cx="1828800" cy="24696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/>
          <p:nvPr/>
        </p:nvCxnSpPr>
        <p:spPr>
          <a:xfrm flipH="1">
            <a:off x="4800600" y="3675966"/>
            <a:ext cx="1828800" cy="144802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/>
          <p:nvPr/>
        </p:nvCxnSpPr>
        <p:spPr>
          <a:xfrm>
            <a:off x="2133600" y="4800600"/>
            <a:ext cx="1676400" cy="0"/>
          </a:xfrm>
          <a:prstGeom prst="straightConnector1">
            <a:avLst/>
          </a:prstGeom>
          <a:ln>
            <a:solidFill>
              <a:srgbClr val="0000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>
            <a:stCxn id="31" idx="2"/>
          </p:cNvCxnSpPr>
          <p:nvPr/>
        </p:nvCxnSpPr>
        <p:spPr>
          <a:xfrm flipH="1">
            <a:off x="5029203" y="4981569"/>
            <a:ext cx="1799458" cy="657231"/>
          </a:xfrm>
          <a:prstGeom prst="straightConnector1">
            <a:avLst/>
          </a:prstGeom>
          <a:ln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685800" y="1555101"/>
            <a:ext cx="1447800" cy="732453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Object</a:t>
            </a:r>
          </a:p>
          <a:p>
            <a:pPr algn="ctr"/>
            <a:endParaRPr lang="en-US" altLang="ko-KR" sz="1400" dirty="0">
              <a:solidFill>
                <a:prstClr val="black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ctr"/>
            <a:r>
              <a:rPr lang="en-US" altLang="ko-KR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toString</a:t>
            </a:r>
            <a:r>
              <a:rPr lang="en-US" altLang="ko-KR" sz="20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endParaRPr lang="ko-KR" altLang="en-US" sz="2000" dirty="0">
              <a:solidFill>
                <a:prstClr val="black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27" name="직선 연결선 26"/>
          <p:cNvCxnSpPr/>
          <p:nvPr/>
        </p:nvCxnSpPr>
        <p:spPr>
          <a:xfrm>
            <a:off x="838200" y="1898001"/>
            <a:ext cx="1295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이등변 삼각형 28"/>
          <p:cNvSpPr/>
          <p:nvPr/>
        </p:nvSpPr>
        <p:spPr>
          <a:xfrm rot="16200000">
            <a:off x="2142727" y="1825092"/>
            <a:ext cx="105792" cy="114670"/>
          </a:xfrm>
          <a:prstGeom prst="triangle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 dirty="0">
              <a:solidFill>
                <a:prstClr val="black"/>
              </a:solidFill>
            </a:endParaRPr>
          </a:p>
        </p:txBody>
      </p:sp>
      <p:cxnSp>
        <p:nvCxnSpPr>
          <p:cNvPr id="30" name="직선 연결선 29"/>
          <p:cNvCxnSpPr>
            <a:endCxn id="29" idx="3"/>
          </p:cNvCxnSpPr>
          <p:nvPr/>
        </p:nvCxnSpPr>
        <p:spPr>
          <a:xfrm flipH="1">
            <a:off x="2252958" y="1882427"/>
            <a:ext cx="79504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한쪽 모서리가 잘린 사각형 25"/>
          <p:cNvSpPr/>
          <p:nvPr/>
        </p:nvSpPr>
        <p:spPr>
          <a:xfrm>
            <a:off x="6693679" y="3429000"/>
            <a:ext cx="1307321" cy="561393"/>
          </a:xfrm>
          <a:prstGeom prst="snip1Rect">
            <a:avLst/>
          </a:prstGeom>
          <a:noFill/>
          <a:ln w="317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FF0000"/>
                </a:solidFill>
              </a:rPr>
              <a:t>method</a:t>
            </a:r>
          </a:p>
          <a:p>
            <a:pPr algn="ctr"/>
            <a:r>
              <a:rPr lang="en-US" altLang="ko-KR" sz="1600" dirty="0">
                <a:solidFill>
                  <a:srgbClr val="FF0000"/>
                </a:solidFill>
              </a:rPr>
              <a:t>overriding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31" name="한쪽 모서리가 잘린 사각형 30"/>
          <p:cNvSpPr/>
          <p:nvPr/>
        </p:nvSpPr>
        <p:spPr>
          <a:xfrm>
            <a:off x="6828661" y="4700872"/>
            <a:ext cx="1172339" cy="561393"/>
          </a:xfrm>
          <a:prstGeom prst="snip1Rect">
            <a:avLst/>
          </a:prstGeom>
          <a:noFill/>
          <a:ln w="317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0000FF"/>
                </a:solidFill>
              </a:rPr>
              <a:t>added</a:t>
            </a:r>
          </a:p>
          <a:p>
            <a:pPr algn="ctr"/>
            <a:r>
              <a:rPr lang="en-US" altLang="ko-KR" sz="1600" dirty="0">
                <a:solidFill>
                  <a:srgbClr val="0000FF"/>
                </a:solidFill>
              </a:rPr>
              <a:t>methods</a:t>
            </a:r>
            <a:endParaRPr lang="ko-KR" altLang="en-US" sz="1600" dirty="0">
              <a:solidFill>
                <a:srgbClr val="0000FF"/>
              </a:solidFill>
            </a:endParaRPr>
          </a:p>
        </p:txBody>
      </p:sp>
      <p:sp>
        <p:nvSpPr>
          <p:cNvPr id="34" name="한쪽 모서리가 잘린 사각형 33"/>
          <p:cNvSpPr/>
          <p:nvPr/>
        </p:nvSpPr>
        <p:spPr>
          <a:xfrm>
            <a:off x="946871" y="4400757"/>
            <a:ext cx="1182016" cy="805211"/>
          </a:xfrm>
          <a:prstGeom prst="snip1Rect">
            <a:avLst/>
          </a:prstGeom>
          <a:noFill/>
          <a:ln w="317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0000FF"/>
                </a:solidFill>
              </a:rPr>
              <a:t>added</a:t>
            </a:r>
          </a:p>
          <a:p>
            <a:pPr algn="ctr"/>
            <a:r>
              <a:rPr lang="en-US" altLang="ko-KR" sz="1600" dirty="0">
                <a:solidFill>
                  <a:srgbClr val="0000FF"/>
                </a:solidFill>
              </a:rPr>
              <a:t>instance</a:t>
            </a:r>
          </a:p>
          <a:p>
            <a:pPr algn="ctr"/>
            <a:r>
              <a:rPr lang="en-US" altLang="ko-KR" sz="1600" dirty="0">
                <a:solidFill>
                  <a:srgbClr val="0000FF"/>
                </a:solidFill>
              </a:rPr>
              <a:t>variable</a:t>
            </a:r>
            <a:endParaRPr lang="ko-KR" altLang="en-US" sz="1600" dirty="0">
              <a:solidFill>
                <a:srgbClr val="0000FF"/>
              </a:solidFill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CFCBE-D904-4EB6-BFFA-721078B6EC94}" type="slidenum">
              <a:rPr lang="en-US" altLang="ko-KR" smtClean="0">
                <a:solidFill>
                  <a:prstClr val="black"/>
                </a:solidFill>
              </a:rPr>
              <a:pPr/>
              <a:t>2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7103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2" name="Picture 1" descr="jhtp_09_OOPInheritance_Page_30"/>
          <p:cNvPicPr>
            <a:picLocks noGrp="1" noChangeAspect="1"/>
          </p:cNvPicPr>
          <p:nvPr isPhoto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228600" y="288459"/>
            <a:ext cx="78486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400" b="1" dirty="0">
                <a:solidFill>
                  <a:srgbClr val="0000FF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Arial"/>
              </a:rPr>
              <a:t>Example </a:t>
            </a:r>
            <a:r>
              <a:rPr lang="en-US" sz="2400" b="1" dirty="0" smtClean="0">
                <a:solidFill>
                  <a:srgbClr val="0000FF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Arial"/>
              </a:rPr>
              <a:t>3</a:t>
            </a:r>
            <a:r>
              <a:rPr lang="en-US" sz="2000" b="1" dirty="0" smtClean="0">
                <a:solidFill>
                  <a:srgbClr val="0000FF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Arial"/>
              </a:rPr>
              <a:t>:  </a:t>
            </a:r>
            <a:r>
              <a:rPr lang="en-US" sz="2000" b="1" dirty="0" err="1">
                <a:solidFill>
                  <a:srgbClr val="FF000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Lucida Console"/>
              </a:rPr>
              <a:t>BasePlusCommissionEmployee</a:t>
            </a:r>
            <a:r>
              <a:rPr lang="en-US" sz="2000" b="1" dirty="0">
                <a:solidFill>
                  <a:srgbClr val="FF000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Lucida Console"/>
              </a:rPr>
              <a:t> </a:t>
            </a:r>
            <a:r>
              <a:rPr lang="en-US" sz="2000" b="1" dirty="0" smtClean="0">
                <a:solidFill>
                  <a:srgbClr val="0000FF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Lucida Console"/>
              </a:rPr>
              <a:t>class: </a:t>
            </a:r>
            <a:r>
              <a:rPr lang="en-US" sz="2400" b="1" dirty="0">
                <a:solidFill>
                  <a:srgbClr val="7030A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Lucida Console"/>
              </a:rPr>
              <a:t> </a:t>
            </a:r>
            <a:r>
              <a:rPr lang="en-US" sz="2400" b="1" dirty="0" smtClean="0">
                <a:solidFill>
                  <a:srgbClr val="7030A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Lucida Console"/>
              </a:rPr>
              <a:t>Inheritance(1/3</a:t>
            </a:r>
            <a:r>
              <a:rPr lang="en-US" sz="2400" b="1" dirty="0" smtClean="0">
                <a:solidFill>
                  <a:srgbClr val="0000FF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Lucida Console"/>
              </a:rPr>
              <a:t>)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257800" y="3810000"/>
            <a:ext cx="3657600" cy="9233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>
                <a:solidFill>
                  <a:srgbClr val="FF0000"/>
                </a:solidFill>
                <a:latin typeface="Arial" charset="0"/>
                <a:cs typeface="Arial" charset="0"/>
              </a:rPr>
              <a:t>Line 14</a:t>
            </a:r>
            <a:r>
              <a:rPr lang="en-US" altLang="ko-KR" dirty="0" smtClean="0">
                <a:solidFill>
                  <a:srgbClr val="0000FF"/>
                </a:solidFill>
                <a:latin typeface="Arial" charset="0"/>
                <a:cs typeface="Arial" charset="0"/>
              </a:rPr>
              <a:t>: constructor of child class  call constructor of parent  class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66" name="Picture 1" descr="jhtp_09_OOPInheritance_Page_31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152400" y="186065"/>
            <a:ext cx="78486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400" b="1" dirty="0">
                <a:solidFill>
                  <a:srgbClr val="0000FF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Arial"/>
              </a:rPr>
              <a:t>Example 3</a:t>
            </a:r>
            <a:r>
              <a:rPr lang="en-US" sz="2000" b="1" dirty="0">
                <a:solidFill>
                  <a:srgbClr val="0000FF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Arial"/>
              </a:rPr>
              <a:t>:  </a:t>
            </a:r>
            <a:r>
              <a:rPr lang="en-US" sz="2000" b="1" dirty="0" err="1">
                <a:solidFill>
                  <a:srgbClr val="FF000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Lucida Console"/>
              </a:rPr>
              <a:t>BasePlusCommissionEmployee</a:t>
            </a:r>
            <a:r>
              <a:rPr lang="en-US" sz="2000" b="1" dirty="0">
                <a:solidFill>
                  <a:srgbClr val="FF000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Lucida Console"/>
              </a:rPr>
              <a:t> </a:t>
            </a:r>
            <a:r>
              <a:rPr lang="en-US" sz="2000" b="1" dirty="0" smtClean="0">
                <a:solidFill>
                  <a:srgbClr val="0000FF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Lucida Console"/>
              </a:rPr>
              <a:t>class:</a:t>
            </a:r>
            <a:r>
              <a:rPr lang="en-US" sz="2000" b="1" dirty="0" smtClean="0">
                <a:solidFill>
                  <a:srgbClr val="7030A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Lucida Console"/>
              </a:rPr>
              <a:t>  Inheritance(2/3</a:t>
            </a:r>
            <a:r>
              <a:rPr lang="en-US" sz="2000" b="1" dirty="0">
                <a:solidFill>
                  <a:srgbClr val="0000FF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Lucida Console"/>
              </a:rPr>
              <a:t>)</a:t>
            </a:r>
            <a:endParaRPr lang="en-US" sz="2000" dirty="0">
              <a:solidFill>
                <a:prstClr val="black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733800" y="2828041"/>
            <a:ext cx="5257800" cy="12003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>
                <a:solidFill>
                  <a:srgbClr val="FF0000"/>
                </a:solidFill>
                <a:latin typeface="Arial" charset="0"/>
                <a:cs typeface="Arial" charset="0"/>
              </a:rPr>
              <a:t>Line 46 </a:t>
            </a:r>
            <a:r>
              <a:rPr lang="en-US" altLang="ko-KR" dirty="0" smtClean="0">
                <a:solidFill>
                  <a:srgbClr val="0000FF"/>
                </a:solidFill>
                <a:latin typeface="Arial" charset="0"/>
                <a:cs typeface="Arial" charset="0"/>
              </a:rPr>
              <a:t>: Compilation error because subclass code  cannot access(inherit)  directly private members of  superclass</a:t>
            </a:r>
          </a:p>
          <a:p>
            <a:pPr marL="285750" lvl="0" indent="-285750">
              <a:buFont typeface="Wingdings" panose="05000000000000000000" pitchFamily="2" charset="2"/>
              <a:buChar char="ü"/>
            </a:pPr>
            <a:r>
              <a:rPr lang="en-US" altLang="ko-KR" dirty="0" smtClean="0">
                <a:solidFill>
                  <a:srgbClr val="0000FF"/>
                </a:solidFill>
                <a:latin typeface="Arial" charset="0"/>
                <a:cs typeface="Arial" charset="0"/>
              </a:rPr>
              <a:t> </a:t>
            </a:r>
            <a:r>
              <a:rPr lang="en-US" altLang="ko-KR" dirty="0">
                <a:solidFill>
                  <a:srgbClr val="0000FF"/>
                </a:solidFill>
                <a:latin typeface="Arial" charset="0"/>
                <a:cs typeface="Arial" charset="0"/>
              </a:rPr>
              <a:t>Solution:  </a:t>
            </a:r>
            <a:r>
              <a:rPr lang="en-US" altLang="ko-KR" dirty="0">
                <a:solidFill>
                  <a:srgbClr val="FF0000"/>
                </a:solidFill>
                <a:latin typeface="Arial" charset="0"/>
                <a:cs typeface="Arial" charset="0"/>
              </a:rPr>
              <a:t>Use public get() and set() methods  </a:t>
            </a:r>
            <a:r>
              <a:rPr lang="en-US" altLang="ko-KR" dirty="0" smtClean="0">
                <a:solidFill>
                  <a:srgbClr val="0000FF"/>
                </a:solidFill>
                <a:latin typeface="Arial" charset="0"/>
                <a:cs typeface="Arial" charset="0"/>
              </a:rPr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90" name="Picture 1" descr="jhtp_09_OOPInheritance_Page_32"/>
          <p:cNvPicPr>
            <a:picLocks noGrp="1" noChangeAspect="1"/>
          </p:cNvPicPr>
          <p:nvPr isPhoto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228600" y="274124"/>
            <a:ext cx="8001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400" b="1" dirty="0">
                <a:solidFill>
                  <a:srgbClr val="0000FF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Arial"/>
              </a:rPr>
              <a:t>Example 3</a:t>
            </a:r>
            <a:r>
              <a:rPr lang="en-US" sz="2000" b="1" dirty="0">
                <a:solidFill>
                  <a:srgbClr val="0000FF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Arial"/>
              </a:rPr>
              <a:t>:  </a:t>
            </a:r>
            <a:r>
              <a:rPr lang="en-US" sz="2000" b="1" dirty="0" err="1">
                <a:solidFill>
                  <a:srgbClr val="FF000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Lucida Console"/>
              </a:rPr>
              <a:t>BasePlusCommissionEmployee</a:t>
            </a:r>
            <a:r>
              <a:rPr lang="en-US" sz="2000" b="1" dirty="0">
                <a:solidFill>
                  <a:srgbClr val="FF000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Lucida Console"/>
              </a:rPr>
              <a:t> </a:t>
            </a:r>
            <a:r>
              <a:rPr lang="en-US" sz="2000" b="1" dirty="0" smtClean="0">
                <a:solidFill>
                  <a:srgbClr val="0000FF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Lucida Console"/>
              </a:rPr>
              <a:t>class:</a:t>
            </a:r>
            <a:r>
              <a:rPr lang="en-US" sz="2000" b="1" dirty="0" smtClean="0">
                <a:solidFill>
                  <a:srgbClr val="7030A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Lucida Console"/>
              </a:rPr>
              <a:t>  Inheritance(3/3</a:t>
            </a:r>
            <a:r>
              <a:rPr lang="en-US" sz="2000" b="1" dirty="0">
                <a:solidFill>
                  <a:srgbClr val="0000FF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Lucida Console"/>
              </a:rPr>
              <a:t>)</a:t>
            </a:r>
            <a:endParaRPr lang="en-US" sz="2000" dirty="0">
              <a:solidFill>
                <a:prstClr val="black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8600" y="4343400"/>
            <a:ext cx="8305800" cy="132343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dirty="0" smtClean="0">
                <a:solidFill>
                  <a:srgbClr val="FF0000"/>
                </a:solidFill>
                <a:latin typeface="Arial" charset="0"/>
                <a:cs typeface="Arial" charset="0"/>
              </a:rPr>
              <a:t>Note: use figure 9.7 as test class: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dirty="0" smtClean="0">
                <a:solidFill>
                  <a:srgbClr val="0000FF"/>
                </a:solidFill>
                <a:latin typeface="Arial" charset="0"/>
                <a:cs typeface="Arial" charset="0"/>
              </a:rPr>
              <a:t>Line </a:t>
            </a:r>
            <a:r>
              <a:rPr lang="en-US" altLang="ko-KR" sz="2000" dirty="0" smtClean="0">
                <a:solidFill>
                  <a:srgbClr val="0000FF"/>
                </a:solidFill>
                <a:latin typeface="Arial" charset="0"/>
                <a:cs typeface="Arial" charset="0"/>
              </a:rPr>
              <a:t>56-59 : </a:t>
            </a:r>
            <a:r>
              <a:rPr lang="en-US" altLang="ko-KR" sz="2000" dirty="0" smtClean="0">
                <a:latin typeface="Arial" charset="0"/>
                <a:cs typeface="Arial" charset="0"/>
              </a:rPr>
              <a:t>Compilation error because subclass code  cannot access(inherit)  directly private members of  superclass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2000" dirty="0" smtClean="0">
                <a:solidFill>
                  <a:srgbClr val="0000FF"/>
                </a:solidFill>
                <a:latin typeface="Arial" charset="0"/>
                <a:cs typeface="Arial" charset="0"/>
              </a:rPr>
              <a:t>Solution:  </a:t>
            </a:r>
            <a:r>
              <a:rPr lang="en-US" altLang="ko-KR" sz="2000" dirty="0" smtClean="0">
                <a:latin typeface="Arial" charset="0"/>
                <a:cs typeface="Arial" charset="0"/>
              </a:rPr>
              <a:t>Use public get() and set() methods 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14" name="Picture 1" descr="jhtp_09_OOPInheritance_Page_33"/>
          <p:cNvPicPr>
            <a:picLocks noGrp="1" noChangeAspect="1"/>
          </p:cNvPicPr>
          <p:nvPr isPhoto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281412"/>
            <a:ext cx="8305800" cy="50426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-1793" y="381000"/>
            <a:ext cx="8382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0000FF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Arial"/>
              </a:rPr>
              <a:t>Example </a:t>
            </a:r>
            <a:r>
              <a:rPr lang="en-US" sz="2400" b="1" dirty="0" smtClean="0">
                <a:solidFill>
                  <a:srgbClr val="0000FF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Arial"/>
              </a:rPr>
              <a:t>3</a:t>
            </a:r>
            <a:r>
              <a:rPr lang="en-US" sz="2400" b="1" dirty="0" smtClean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Arial"/>
              </a:rPr>
              <a:t>:  Using </a:t>
            </a:r>
            <a:r>
              <a:rPr lang="en-US" sz="2400" b="1" dirty="0" smtClean="0">
                <a:solidFill>
                  <a:srgbClr val="FF000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Arial"/>
              </a:rPr>
              <a:t>fig.9.7</a:t>
            </a:r>
            <a:r>
              <a:rPr lang="en-US" sz="2400" b="1" dirty="0" smtClean="0">
                <a:solidFill>
                  <a:srgbClr val="0000FF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Arial"/>
              </a:rPr>
              <a:t> as test : </a:t>
            </a:r>
            <a:r>
              <a:rPr lang="en-US" sz="2400" b="1" dirty="0" smtClean="0">
                <a:solidFill>
                  <a:srgbClr val="FF000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Arial"/>
              </a:rPr>
              <a:t>Display </a:t>
            </a:r>
            <a:r>
              <a:rPr lang="en-US" sz="2400" b="1" dirty="0" err="1" smtClean="0">
                <a:solidFill>
                  <a:srgbClr val="FF000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Lucida Console"/>
              </a:rPr>
              <a:t>Error.</a:t>
            </a:r>
            <a:r>
              <a:rPr lang="en-US" sz="2400" b="1" dirty="0" err="1" smtClean="0">
                <a:solidFill>
                  <a:srgbClr val="0000FF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Lucida Console"/>
              </a:rPr>
              <a:t>Why</a:t>
            </a:r>
            <a:r>
              <a:rPr lang="en-US" sz="2400" b="1" dirty="0" smtClean="0">
                <a:solidFill>
                  <a:srgbClr val="0000FF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Lucida Console"/>
              </a:rPr>
              <a:t>?</a:t>
            </a:r>
            <a:r>
              <a:rPr lang="en-US" sz="2400" b="1" dirty="0" smtClean="0">
                <a:solidFill>
                  <a:srgbClr val="FF000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Lucida Console"/>
              </a:rPr>
              <a:t> 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38" name="Picture 1" descr="jhtp_09_OOPInheritance_Page_34"/>
          <p:cNvPicPr>
            <a:picLocks noGrp="1" noChangeAspect="1"/>
          </p:cNvPicPr>
          <p:nvPr isPhoto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164" y="660505"/>
            <a:ext cx="8827436" cy="53592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152400" y="253823"/>
            <a:ext cx="80772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200" b="1" dirty="0">
                <a:solidFill>
                  <a:srgbClr val="0000FF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Arial"/>
              </a:rPr>
              <a:t>Example 3</a:t>
            </a:r>
            <a:r>
              <a:rPr lang="en-US" sz="2200" b="1" dirty="0">
                <a:solidFill>
                  <a:prstClr val="black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Arial"/>
              </a:rPr>
              <a:t>:  Using </a:t>
            </a:r>
            <a:r>
              <a:rPr lang="en-US" sz="2200" b="1" dirty="0">
                <a:solidFill>
                  <a:srgbClr val="FF000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Arial"/>
              </a:rPr>
              <a:t>fig.9.7</a:t>
            </a:r>
            <a:r>
              <a:rPr lang="en-US" sz="2200" b="1" dirty="0">
                <a:solidFill>
                  <a:srgbClr val="0000FF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Arial"/>
              </a:rPr>
              <a:t> as test : </a:t>
            </a:r>
            <a:r>
              <a:rPr lang="en-US" sz="2200" b="1" dirty="0">
                <a:solidFill>
                  <a:srgbClr val="FF000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Arial"/>
              </a:rPr>
              <a:t>Display </a:t>
            </a:r>
            <a:r>
              <a:rPr lang="en-US" sz="2200" b="1" dirty="0" err="1">
                <a:solidFill>
                  <a:srgbClr val="FF000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Lucida Console"/>
              </a:rPr>
              <a:t>Error.</a:t>
            </a:r>
            <a:r>
              <a:rPr lang="en-US" sz="2200" b="1" dirty="0" err="1">
                <a:solidFill>
                  <a:srgbClr val="0000FF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Lucida Console"/>
              </a:rPr>
              <a:t>Why</a:t>
            </a:r>
            <a:r>
              <a:rPr lang="en-US" sz="2200" b="1" dirty="0">
                <a:solidFill>
                  <a:srgbClr val="0000FF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Lucida Console"/>
              </a:rPr>
              <a:t>?</a:t>
            </a:r>
            <a:r>
              <a:rPr lang="en-US" sz="2200" b="1" dirty="0">
                <a:solidFill>
                  <a:srgbClr val="FF000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Lucida Console"/>
              </a:rPr>
              <a:t> </a:t>
            </a:r>
            <a:endParaRPr lang="en-US" sz="22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82" name="Picture 1" descr="jhtp_09_OOPInheritance_Page_36"/>
          <p:cNvPicPr>
            <a:picLocks noGrp="1" noChangeAspect="1"/>
          </p:cNvPicPr>
          <p:nvPr isPhoto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228600" y="76200"/>
            <a:ext cx="83058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Exam 4</a:t>
            </a:r>
            <a:r>
              <a:rPr lang="en-US" sz="2800" b="1" dirty="0" smtClean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:</a:t>
            </a:r>
            <a:r>
              <a:rPr lang="en-US" sz="2800" b="1" dirty="0" smtClean="0">
                <a:solidFill>
                  <a:srgbClr val="0000FF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BasePlus: </a:t>
            </a:r>
            <a:r>
              <a:rPr lang="en-US" sz="2800" b="1" dirty="0" smtClean="0">
                <a:solidFill>
                  <a:srgbClr val="0000FF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Inheritance </a:t>
            </a:r>
            <a:r>
              <a:rPr lang="en-US" sz="2800" b="1" dirty="0" smtClean="0">
                <a:solidFill>
                  <a:srgbClr val="FF000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+</a:t>
            </a:r>
            <a:r>
              <a:rPr lang="en-US" sz="2800" b="1" dirty="0" smtClean="0">
                <a:solidFill>
                  <a:srgbClr val="0000FF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lang="en-US" sz="2800" b="1" dirty="0" smtClean="0">
                <a:solidFill>
                  <a:srgbClr val="FF000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Protected</a:t>
            </a:r>
            <a:r>
              <a:rPr lang="en-US" sz="2800" b="1" dirty="0" smtClean="0">
                <a:solidFill>
                  <a:srgbClr val="0000FF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(1/3)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706" name="Picture 1" descr="jhtp_09_OOPInheritance_Page_37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457200" y="186065"/>
            <a:ext cx="76962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800" b="1" dirty="0">
                <a:solidFill>
                  <a:srgbClr val="FF000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Exam 4</a:t>
            </a:r>
            <a:r>
              <a:rPr lang="en-US" sz="2800" b="1" dirty="0">
                <a:solidFill>
                  <a:prstClr val="black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2800" b="1" dirty="0">
                <a:solidFill>
                  <a:srgbClr val="0000FF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BasePlus: Inheritance </a:t>
            </a:r>
            <a:r>
              <a:rPr lang="en-US" sz="2800" b="1" dirty="0">
                <a:solidFill>
                  <a:srgbClr val="FF000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2800" b="1" dirty="0">
                <a:solidFill>
                  <a:srgbClr val="0000FF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smtClean="0">
                <a:solidFill>
                  <a:srgbClr val="FF000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Protected</a:t>
            </a:r>
            <a:r>
              <a:rPr lang="en-US" sz="2800" b="1" dirty="0" smtClean="0">
                <a:solidFill>
                  <a:srgbClr val="0000FF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(2/3)</a:t>
            </a:r>
            <a:endParaRPr lang="en-US" sz="2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733800" y="2828041"/>
            <a:ext cx="5257800" cy="12003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>
                <a:solidFill>
                  <a:srgbClr val="FF0000"/>
                </a:solidFill>
                <a:latin typeface="Arial" charset="0"/>
                <a:cs typeface="Arial" charset="0"/>
              </a:rPr>
              <a:t>Line 45 </a:t>
            </a:r>
            <a:r>
              <a:rPr lang="en-US" altLang="ko-KR" dirty="0" smtClean="0">
                <a:solidFill>
                  <a:srgbClr val="0000FF"/>
                </a:solidFill>
                <a:latin typeface="Arial" charset="0"/>
                <a:cs typeface="Arial" charset="0"/>
              </a:rPr>
              <a:t>: </a:t>
            </a:r>
            <a:r>
              <a:rPr lang="en-US" altLang="ko-KR" dirty="0" smtClean="0">
                <a:solidFill>
                  <a:srgbClr val="FF0000"/>
                </a:solidFill>
                <a:latin typeface="Arial" charset="0"/>
                <a:cs typeface="Arial" charset="0"/>
              </a:rPr>
              <a:t>No Compilation </a:t>
            </a:r>
            <a:r>
              <a:rPr lang="en-US" altLang="ko-KR" dirty="0" smtClean="0">
                <a:solidFill>
                  <a:srgbClr val="0000FF"/>
                </a:solidFill>
                <a:latin typeface="Arial" charset="0"/>
                <a:cs typeface="Arial" charset="0"/>
              </a:rPr>
              <a:t>error because subclass(client code)  can access(inherit)  directly protected  members of  superclass</a:t>
            </a:r>
          </a:p>
          <a:p>
            <a:pPr lvl="0"/>
            <a:endParaRPr lang="en-US" altLang="ko-KR" dirty="0" smtClean="0">
              <a:solidFill>
                <a:srgbClr val="FF0000"/>
              </a:solidFill>
              <a:latin typeface="Arial" charset="0"/>
              <a:cs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730" name="Picture 1" descr="jhtp_09_OOPInheritance_Page_38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304800" y="-29379"/>
            <a:ext cx="79248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800" b="1" dirty="0">
                <a:solidFill>
                  <a:srgbClr val="FF000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Exam 4</a:t>
            </a:r>
            <a:r>
              <a:rPr lang="en-US" sz="2800" b="1" dirty="0">
                <a:solidFill>
                  <a:prstClr val="black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2800" b="1" dirty="0">
                <a:solidFill>
                  <a:srgbClr val="0000FF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BasePlus: Inheritance </a:t>
            </a:r>
            <a:r>
              <a:rPr lang="en-US" sz="2800" b="1" dirty="0">
                <a:solidFill>
                  <a:srgbClr val="FF000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2800" b="1" dirty="0">
                <a:solidFill>
                  <a:srgbClr val="0000FF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smtClean="0">
                <a:solidFill>
                  <a:srgbClr val="FF000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Protected</a:t>
            </a:r>
            <a:r>
              <a:rPr lang="en-US" sz="2800" b="1" dirty="0" smtClean="0">
                <a:solidFill>
                  <a:srgbClr val="0000FF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(3/3</a:t>
            </a:r>
            <a:r>
              <a:rPr lang="en-US" sz="2800" b="1" dirty="0">
                <a:solidFill>
                  <a:srgbClr val="0000FF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2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04800" y="4419600"/>
            <a:ext cx="7924800" cy="5232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rgbClr val="0000FF"/>
                </a:solidFill>
                <a:latin typeface="Arial" charset="0"/>
                <a:cs typeface="Arial" charset="0"/>
              </a:rPr>
              <a:t> </a:t>
            </a:r>
            <a:r>
              <a:rPr lang="en-US" altLang="ko-KR" sz="2800" dirty="0" smtClean="0">
                <a:solidFill>
                  <a:srgbClr val="FF0000"/>
                </a:solidFill>
                <a:latin typeface="Arial" charset="0"/>
                <a:cs typeface="Arial" charset="0"/>
              </a:rPr>
              <a:t>Note</a:t>
            </a:r>
            <a:r>
              <a:rPr lang="en-US" altLang="ko-KR" sz="2800" dirty="0" smtClean="0">
                <a:solidFill>
                  <a:srgbClr val="0000FF"/>
                </a:solidFill>
                <a:latin typeface="Arial" charset="0"/>
                <a:cs typeface="Arial" charset="0"/>
              </a:rPr>
              <a:t>: Figure </a:t>
            </a:r>
            <a:r>
              <a:rPr lang="en-US" altLang="ko-KR" sz="2800" dirty="0" smtClean="0">
                <a:solidFill>
                  <a:srgbClr val="FF0000"/>
                </a:solidFill>
                <a:latin typeface="Arial" charset="0"/>
                <a:cs typeface="Arial" charset="0"/>
              </a:rPr>
              <a:t>9.7</a:t>
            </a:r>
            <a:r>
              <a:rPr lang="en-US" altLang="ko-KR" sz="2800" dirty="0" smtClean="0">
                <a:solidFill>
                  <a:srgbClr val="0000FF"/>
                </a:solidFill>
                <a:latin typeface="Arial" charset="0"/>
                <a:cs typeface="Arial" charset="0"/>
              </a:rPr>
              <a:t> is used as test class </a:t>
            </a:r>
            <a:endParaRPr lang="en-US" altLang="ko-KR" sz="2800" dirty="0" smtClean="0">
              <a:solidFill>
                <a:srgbClr val="0000FF"/>
              </a:solidFill>
              <a:latin typeface="Arial" charset="0"/>
              <a:cs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946" name="Picture 1" descr="jhtp_09_OOPInheritance_Page_42"/>
          <p:cNvPicPr>
            <a:picLocks noGrp="1" noChangeAspect="1"/>
          </p:cNvPicPr>
          <p:nvPr isPhoto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8" y="546745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228600" y="155152"/>
            <a:ext cx="77724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>
                <a:solidFill>
                  <a:srgbClr val="00206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Arial"/>
                <a:ea typeface="+mj-ea"/>
                <a:cs typeface="+mj-cs"/>
              </a:rPr>
              <a:t>Example 5:</a:t>
            </a:r>
            <a:r>
              <a:rPr lang="en-US" sz="2800" b="1" dirty="0" smtClean="0">
                <a:solidFill>
                  <a:srgbClr val="59D9B3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Arial"/>
                <a:ea typeface="+mj-ea"/>
                <a:cs typeface="+mj-cs"/>
              </a:rPr>
              <a:t> </a:t>
            </a:r>
            <a:r>
              <a:rPr lang="en-US" sz="2800" b="1" dirty="0" smtClean="0">
                <a:solidFill>
                  <a:srgbClr val="0000FF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BasePlus: </a:t>
            </a:r>
            <a:r>
              <a:rPr lang="en-US" sz="2800" b="1" dirty="0">
                <a:solidFill>
                  <a:srgbClr val="0000FF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Inheritance </a:t>
            </a:r>
            <a:r>
              <a:rPr lang="en-US" sz="2800" b="1" dirty="0">
                <a:solidFill>
                  <a:srgbClr val="FF000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+</a:t>
            </a:r>
            <a:r>
              <a:rPr lang="en-US" sz="2800" b="1" dirty="0">
                <a:solidFill>
                  <a:srgbClr val="0000FF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lang="en-US" sz="2800" b="1" dirty="0" smtClean="0">
                <a:solidFill>
                  <a:srgbClr val="FF000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Private</a:t>
            </a:r>
            <a:r>
              <a:rPr lang="en-US" sz="2800" b="1" dirty="0" smtClean="0">
                <a:solidFill>
                  <a:srgbClr val="0000FF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(1/8)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209800" y="5867400"/>
            <a:ext cx="6096000" cy="461665"/>
          </a:xfrm>
          <a:prstGeom prst="rect">
            <a:avLst/>
          </a:prstGeom>
          <a:ln>
            <a:solidFill>
              <a:srgbClr val="0000FF"/>
            </a:solidFill>
          </a:ln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400" b="1" dirty="0" smtClean="0">
                <a:solidFill>
                  <a:srgbClr val="FF000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Arial"/>
              </a:rPr>
              <a:t>Start of declaration of </a:t>
            </a:r>
            <a:r>
              <a:rPr lang="en-US" sz="2400" b="1" dirty="0" smtClean="0">
                <a:solidFill>
                  <a:srgbClr val="0000FF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Arial"/>
              </a:rPr>
              <a:t>Supper</a:t>
            </a:r>
            <a:r>
              <a:rPr lang="en-US" sz="2400" b="1" dirty="0" smtClean="0">
                <a:solidFill>
                  <a:srgbClr val="FF000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Arial"/>
              </a:rPr>
              <a:t> class 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970" name="Picture 1" descr="jhtp_09_OOPInheritance_Page_43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152400" y="26849"/>
            <a:ext cx="8382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800" b="1" dirty="0">
                <a:solidFill>
                  <a:srgbClr val="00206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Arial"/>
              </a:rPr>
              <a:t>Example 5:</a:t>
            </a:r>
            <a:r>
              <a:rPr lang="en-US" sz="2800" b="1" dirty="0">
                <a:solidFill>
                  <a:srgbClr val="59D9B3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Arial"/>
              </a:rPr>
              <a:t> </a:t>
            </a:r>
            <a:r>
              <a:rPr lang="en-US" sz="2800" b="1" dirty="0">
                <a:solidFill>
                  <a:srgbClr val="0000FF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BasePlus: Inheritance </a:t>
            </a:r>
            <a:r>
              <a:rPr lang="en-US" sz="2800" b="1" dirty="0">
                <a:solidFill>
                  <a:srgbClr val="FF000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2800" b="1" dirty="0">
                <a:solidFill>
                  <a:srgbClr val="0000FF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smtClean="0">
                <a:solidFill>
                  <a:srgbClr val="FF000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Private</a:t>
            </a:r>
            <a:r>
              <a:rPr lang="en-US" sz="2800" b="1" dirty="0" smtClean="0">
                <a:solidFill>
                  <a:srgbClr val="0000FF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(2/8)</a:t>
            </a:r>
            <a:endParaRPr lang="en-US" dirty="0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" descr="jhtp_09_OOPInheritance_Page_09"/>
          <p:cNvPicPr>
            <a:picLocks noGrp="1" noChangeAspect="1"/>
          </p:cNvPicPr>
          <p:nvPr isPhoto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5439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타원 1"/>
          <p:cNvSpPr/>
          <p:nvPr/>
        </p:nvSpPr>
        <p:spPr>
          <a:xfrm>
            <a:off x="3429000" y="1524000"/>
            <a:ext cx="1524000" cy="304800"/>
          </a:xfrm>
          <a:prstGeom prst="ellipse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prstClr val="black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4953000" y="1087722"/>
            <a:ext cx="4060826" cy="1815882"/>
            <a:chOff x="4953000" y="1087722"/>
            <a:chExt cx="4060826" cy="1815882"/>
          </a:xfrm>
        </p:grpSpPr>
        <p:sp>
          <p:nvSpPr>
            <p:cNvPr id="3" name="TextBox 2"/>
            <p:cNvSpPr txBox="1"/>
            <p:nvPr/>
          </p:nvSpPr>
          <p:spPr>
            <a:xfrm>
              <a:off x="5819052" y="1087722"/>
              <a:ext cx="3194774" cy="181588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en-US" altLang="ko-KR" sz="1600" dirty="0" smtClean="0">
                  <a:solidFill>
                    <a:srgbClr val="FF0000"/>
                  </a:solidFill>
                  <a:latin typeface="Arial" charset="0"/>
                  <a:cs typeface="Arial" charset="0"/>
                </a:rPr>
                <a:t>Object class is root of a class hierarchy</a:t>
              </a:r>
              <a:r>
                <a:rPr lang="en-US" altLang="ko-KR" sz="1600" dirty="0" smtClean="0">
                  <a:solidFill>
                    <a:srgbClr val="0000FF"/>
                  </a:solidFill>
                  <a:latin typeface="Arial" charset="0"/>
                  <a:cs typeface="Arial" charset="0"/>
                </a:rPr>
                <a:t>. </a:t>
              </a:r>
              <a:r>
                <a:rPr lang="en-US" altLang="ko-KR" sz="1600" dirty="0" smtClean="0">
                  <a:latin typeface="Arial" charset="0"/>
                  <a:cs typeface="Arial" charset="0"/>
                </a:rPr>
                <a:t>It can be added i</a:t>
              </a:r>
              <a:r>
                <a:rPr lang="en-US" altLang="ko-KR" sz="1600" dirty="0" smtClean="0">
                  <a:solidFill>
                    <a:srgbClr val="0000FF"/>
                  </a:solidFill>
                  <a:latin typeface="Arial" charset="0"/>
                  <a:cs typeface="Arial" charset="0"/>
                </a:rPr>
                <a:t>mplicitly</a:t>
              </a:r>
              <a:r>
                <a:rPr lang="en-US" altLang="ko-KR" sz="1600" dirty="0" smtClean="0">
                  <a:latin typeface="Arial" charset="0"/>
                  <a:cs typeface="Arial" charset="0"/>
                </a:rPr>
                <a:t> by compiler</a:t>
              </a:r>
            </a:p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en-US" altLang="ko-KR" sz="1600" dirty="0" smtClean="0">
                  <a:latin typeface="Arial" charset="0"/>
                  <a:cs typeface="Arial" charset="0"/>
                </a:rPr>
                <a:t>It has no member </a:t>
              </a:r>
              <a:r>
                <a:rPr lang="en-US" altLang="ko-KR" sz="1600" b="1" dirty="0" smtClean="0">
                  <a:solidFill>
                    <a:srgbClr val="0000FF"/>
                  </a:solidFill>
                  <a:latin typeface="Arial" charset="0"/>
                  <a:cs typeface="Arial" charset="0"/>
                </a:rPr>
                <a:t>field</a:t>
              </a:r>
            </a:p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en-US" altLang="ko-KR" sz="1600" dirty="0" smtClean="0">
                  <a:latin typeface="Arial" charset="0"/>
                  <a:cs typeface="Arial" charset="0"/>
                </a:rPr>
                <a:t>It has only </a:t>
              </a:r>
              <a:r>
                <a:rPr lang="en-US" altLang="ko-KR" sz="1600" dirty="0" smtClean="0">
                  <a:solidFill>
                    <a:srgbClr val="FF0000"/>
                  </a:solidFill>
                  <a:latin typeface="Arial" charset="0"/>
                  <a:cs typeface="Arial" charset="0"/>
                </a:rPr>
                <a:t>11 </a:t>
              </a:r>
              <a:r>
                <a:rPr lang="en-US" altLang="ko-KR" sz="1600" dirty="0" smtClean="0">
                  <a:latin typeface="Arial" charset="0"/>
                  <a:cs typeface="Arial" charset="0"/>
                </a:rPr>
                <a:t>methods</a:t>
              </a:r>
            </a:p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en-US" altLang="ko-KR" sz="1600" dirty="0">
                  <a:solidFill>
                    <a:srgbClr val="0000FF"/>
                  </a:solidFill>
                  <a:latin typeface="Arial" charset="0"/>
                  <a:cs typeface="Arial" charset="0"/>
                </a:rPr>
                <a:t> </a:t>
              </a:r>
              <a:r>
                <a:rPr lang="en-US" altLang="ko-KR" sz="1600" dirty="0">
                  <a:latin typeface="Arial" charset="0"/>
                  <a:cs typeface="Arial" charset="0"/>
                </a:rPr>
                <a:t>All </a:t>
              </a:r>
              <a:r>
                <a:rPr lang="en-US" altLang="ko-KR" sz="1600" dirty="0" smtClean="0">
                  <a:latin typeface="Arial" charset="0"/>
                  <a:cs typeface="Arial" charset="0"/>
                </a:rPr>
                <a:t>subclasses implement methods</a:t>
              </a:r>
              <a:r>
                <a:rPr lang="en-US" altLang="ko-KR" sz="1600" dirty="0" smtClean="0">
                  <a:solidFill>
                    <a:srgbClr val="0000FF"/>
                  </a:solidFill>
                  <a:latin typeface="Arial" charset="0"/>
                  <a:cs typeface="Arial" charset="0"/>
                </a:rPr>
                <a:t> </a:t>
              </a:r>
              <a:r>
                <a:rPr lang="en-US" altLang="ko-KR" sz="1600" dirty="0">
                  <a:latin typeface="Arial" charset="0"/>
                  <a:cs typeface="Arial" charset="0"/>
                </a:rPr>
                <a:t>of</a:t>
              </a:r>
              <a:r>
                <a:rPr lang="en-US" altLang="ko-KR" sz="1600" dirty="0">
                  <a:solidFill>
                    <a:srgbClr val="0000FF"/>
                  </a:solidFill>
                  <a:latin typeface="Arial" charset="0"/>
                  <a:cs typeface="Arial" charset="0"/>
                </a:rPr>
                <a:t> </a:t>
              </a:r>
              <a:r>
                <a:rPr lang="en-US" altLang="ko-KR" sz="1600" dirty="0" smtClean="0">
                  <a:solidFill>
                    <a:srgbClr val="0000FF"/>
                  </a:solidFill>
                  <a:latin typeface="Arial" charset="0"/>
                  <a:cs typeface="Arial" charset="0"/>
                </a:rPr>
                <a:t>Object class .</a:t>
              </a:r>
            </a:p>
          </p:txBody>
        </p:sp>
        <p:cxnSp>
          <p:nvCxnSpPr>
            <p:cNvPr id="5" name="직선 화살표 연결선 4"/>
            <p:cNvCxnSpPr/>
            <p:nvPr/>
          </p:nvCxnSpPr>
          <p:spPr>
            <a:xfrm flipH="1">
              <a:off x="4953000" y="1524000"/>
              <a:ext cx="914400" cy="15240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Rectangle 3"/>
          <p:cNvSpPr/>
          <p:nvPr/>
        </p:nvSpPr>
        <p:spPr>
          <a:xfrm>
            <a:off x="304800" y="166524"/>
            <a:ext cx="7772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400" b="1" dirty="0" smtClean="0">
                <a:solidFill>
                  <a:srgbClr val="0000FF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Example 1: </a:t>
            </a:r>
            <a:r>
              <a:rPr lang="en-US" sz="2400" b="1" dirty="0" err="1" smtClean="0">
                <a:solidFill>
                  <a:srgbClr val="FF000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CommissionEmployee</a:t>
            </a:r>
            <a:r>
              <a:rPr lang="en-US" sz="2400" b="1" dirty="0" smtClean="0">
                <a:solidFill>
                  <a:srgbClr val="FF000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smtClean="0">
                <a:solidFill>
                  <a:srgbClr val="0000FF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(1/5): </a:t>
            </a:r>
            <a:r>
              <a:rPr lang="en-US" sz="2400" b="1" dirty="0" smtClean="0">
                <a:solidFill>
                  <a:srgbClr val="7030A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explicit extend</a:t>
            </a:r>
            <a:endParaRPr lang="en-US" sz="24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209799" y="5667319"/>
            <a:ext cx="6705601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>
                <a:solidFill>
                  <a:srgbClr val="0000FF"/>
                </a:solidFill>
                <a:latin typeface="Arial" charset="0"/>
                <a:cs typeface="Arial" charset="0"/>
              </a:rPr>
              <a:t>Constructor is not inherited. But, constructor of subclass </a:t>
            </a:r>
            <a:r>
              <a:rPr lang="en-US" altLang="ko-KR" dirty="0" smtClean="0">
                <a:solidFill>
                  <a:srgbClr val="FF0000"/>
                </a:solidFill>
                <a:latin typeface="Arial" charset="0"/>
                <a:cs typeface="Arial" charset="0"/>
              </a:rPr>
              <a:t>invoke </a:t>
            </a:r>
            <a:r>
              <a:rPr lang="en-US" altLang="ko-KR" dirty="0" smtClean="0">
                <a:solidFill>
                  <a:srgbClr val="0000FF"/>
                </a:solidFill>
                <a:latin typeface="Arial" charset="0"/>
                <a:cs typeface="Arial" charset="0"/>
              </a:rPr>
              <a:t>Constructor of superclass </a:t>
            </a:r>
            <a:r>
              <a:rPr lang="en-US" altLang="ko-KR" dirty="0" smtClean="0">
                <a:solidFill>
                  <a:srgbClr val="FF0000"/>
                </a:solidFill>
                <a:latin typeface="Arial" charset="0"/>
                <a:cs typeface="Arial" charset="0"/>
              </a:rPr>
              <a:t>implicitly as its first task </a:t>
            </a:r>
            <a:endParaRPr lang="ko-KR" altLang="en-US" dirty="0">
              <a:solidFill>
                <a:srgbClr val="FF0000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322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994" name="Picture 1" descr="jhtp_09_OOPInheritance_Page_44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304800" y="186065"/>
            <a:ext cx="76962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800" b="1" dirty="0">
                <a:solidFill>
                  <a:srgbClr val="00206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Arial"/>
              </a:rPr>
              <a:t>Example 5:</a:t>
            </a:r>
            <a:r>
              <a:rPr lang="en-US" sz="2800" b="1" dirty="0">
                <a:solidFill>
                  <a:srgbClr val="59D9B3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Arial"/>
              </a:rPr>
              <a:t> </a:t>
            </a:r>
            <a:r>
              <a:rPr lang="en-US" sz="2800" b="1" dirty="0">
                <a:solidFill>
                  <a:srgbClr val="0000FF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BasePlus: Inheritance </a:t>
            </a:r>
            <a:r>
              <a:rPr lang="en-US" sz="2800" b="1" dirty="0">
                <a:solidFill>
                  <a:srgbClr val="FF000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2800" b="1" dirty="0">
                <a:solidFill>
                  <a:srgbClr val="0000FF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smtClean="0">
                <a:solidFill>
                  <a:srgbClr val="FF000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Private</a:t>
            </a:r>
            <a:r>
              <a:rPr lang="en-US" sz="2800" b="1" dirty="0" smtClean="0">
                <a:solidFill>
                  <a:srgbClr val="0000FF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(3/8)</a:t>
            </a:r>
            <a:endParaRPr lang="en-US" dirty="0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018" name="Picture 1" descr="jhtp_09_OOPInheritance_Page_45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152400" y="175409"/>
            <a:ext cx="79248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Arial"/>
              </a:rPr>
              <a:t>Example 5:</a:t>
            </a:r>
            <a:r>
              <a:rPr lang="en-US" sz="2800" b="1" dirty="0">
                <a:solidFill>
                  <a:srgbClr val="59D9B3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Arial"/>
              </a:rPr>
              <a:t> </a:t>
            </a:r>
            <a:r>
              <a:rPr lang="en-US" sz="2800" b="1" dirty="0">
                <a:solidFill>
                  <a:srgbClr val="0000FF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BasePlus: Inheritance </a:t>
            </a:r>
            <a:r>
              <a:rPr lang="en-US" sz="2800" b="1" dirty="0">
                <a:solidFill>
                  <a:srgbClr val="FF000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2800" b="1" dirty="0">
                <a:solidFill>
                  <a:srgbClr val="0000FF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smtClean="0">
                <a:solidFill>
                  <a:srgbClr val="FF000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Private</a:t>
            </a:r>
            <a:r>
              <a:rPr lang="en-US" sz="2800" b="1" dirty="0" smtClean="0">
                <a:solidFill>
                  <a:srgbClr val="0000FF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(4/8)</a:t>
            </a:r>
            <a:endParaRPr 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042" name="Picture 1" descr="jhtp_09_OOPInheritance_Page_46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152400" y="157158"/>
            <a:ext cx="78486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Arial"/>
              </a:rPr>
              <a:t>Example 5:</a:t>
            </a:r>
            <a:r>
              <a:rPr lang="en-US" sz="2800" b="1" dirty="0">
                <a:solidFill>
                  <a:srgbClr val="59D9B3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Arial"/>
              </a:rPr>
              <a:t> </a:t>
            </a:r>
            <a:r>
              <a:rPr lang="en-US" sz="2800" b="1" dirty="0">
                <a:solidFill>
                  <a:srgbClr val="0000FF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BasePlus: Inheritance </a:t>
            </a:r>
            <a:r>
              <a:rPr lang="en-US" sz="2800" b="1" dirty="0">
                <a:solidFill>
                  <a:srgbClr val="FF000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2800" b="1" dirty="0">
                <a:solidFill>
                  <a:srgbClr val="0000FF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smtClean="0">
                <a:solidFill>
                  <a:srgbClr val="FF000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Private</a:t>
            </a:r>
            <a:r>
              <a:rPr lang="en-US" sz="2800" b="1" dirty="0" smtClean="0">
                <a:solidFill>
                  <a:srgbClr val="0000FF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(5/8)</a:t>
            </a:r>
            <a:endParaRPr lang="en-US" sz="2800" dirty="0"/>
          </a:p>
        </p:txBody>
      </p:sp>
      <p:sp>
        <p:nvSpPr>
          <p:cNvPr id="4" name="Rectangle 3"/>
          <p:cNvSpPr/>
          <p:nvPr/>
        </p:nvSpPr>
        <p:spPr>
          <a:xfrm>
            <a:off x="304800" y="3886200"/>
            <a:ext cx="8229600" cy="1261884"/>
          </a:xfrm>
          <a:prstGeom prst="rect">
            <a:avLst/>
          </a:prstGeom>
          <a:ln>
            <a:solidFill>
              <a:srgbClr val="0000FF"/>
            </a:solidFill>
          </a:ln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800" b="1" dirty="0" smtClean="0">
                <a:solidFill>
                  <a:srgbClr val="FF000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End of declaration of Supper class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400" b="1" dirty="0" smtClean="0">
                <a:solidFill>
                  <a:srgbClr val="0000FF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Line 94</a:t>
            </a:r>
            <a:r>
              <a:rPr lang="en-US" sz="2400" b="1" dirty="0" smtClean="0">
                <a:solidFill>
                  <a:srgbClr val="FF000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:  </a:t>
            </a:r>
            <a:r>
              <a:rPr lang="en-US" sz="2400" b="1" dirty="0" smtClean="0">
                <a:solidFill>
                  <a:srgbClr val="0000FF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toString() </a:t>
            </a:r>
            <a:r>
              <a:rPr lang="en-US" sz="2400" b="1" dirty="0" smtClean="0">
                <a:solidFill>
                  <a:srgbClr val="7030A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method override the </a:t>
            </a:r>
            <a:r>
              <a:rPr lang="en-US" sz="2400" b="1" dirty="0" smtClean="0">
                <a:solidFill>
                  <a:srgbClr val="0000FF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toString</a:t>
            </a:r>
            <a:r>
              <a:rPr lang="en-US" sz="2400" b="1" dirty="0" smtClean="0">
                <a:solidFill>
                  <a:srgbClr val="7030A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() method of “</a:t>
            </a:r>
            <a:r>
              <a:rPr lang="en-US" sz="2400" b="1" dirty="0" err="1" smtClean="0">
                <a:solidFill>
                  <a:srgbClr val="0000FF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Object”</a:t>
            </a:r>
            <a:r>
              <a:rPr lang="en-US" sz="2400" b="1" dirty="0" err="1" smtClean="0">
                <a:solidFill>
                  <a:srgbClr val="7030A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class</a:t>
            </a:r>
            <a:r>
              <a:rPr lang="en-US" sz="2400" b="1" dirty="0" smtClean="0">
                <a:solidFill>
                  <a:srgbClr val="7030A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2400" b="1" dirty="0" err="1" smtClean="0">
                <a:solidFill>
                  <a:srgbClr val="7030A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java.lang,Object</a:t>
            </a:r>
            <a:r>
              <a:rPr lang="en-US" sz="2400" b="1" dirty="0" smtClean="0">
                <a:solidFill>
                  <a:srgbClr val="7030A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Arial"/>
              </a:rPr>
              <a:t>)</a:t>
            </a:r>
            <a:r>
              <a:rPr lang="en-US" sz="2400" b="1" dirty="0" smtClean="0">
                <a:solidFill>
                  <a:srgbClr val="FF000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Arial"/>
              </a:rPr>
              <a:t> 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" descr="jhtp_09_OOPInheritance_Page_47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타원 1"/>
          <p:cNvSpPr/>
          <p:nvPr/>
        </p:nvSpPr>
        <p:spPr>
          <a:xfrm>
            <a:off x="1143000" y="3505200"/>
            <a:ext cx="4572000" cy="533400"/>
          </a:xfrm>
          <a:prstGeom prst="ellipse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 smtClean="0">
              <a:solidFill>
                <a:schemeClr val="tx1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9397B-EE83-4717-930F-EED3224AF30A}" type="slidenum">
              <a:rPr lang="en-US" altLang="ko-KR" smtClean="0"/>
              <a:pPr/>
              <a:t>33</a:t>
            </a:fld>
            <a:endParaRPr lang="en-US" altLang="ko-KR"/>
          </a:p>
        </p:txBody>
      </p:sp>
      <p:sp>
        <p:nvSpPr>
          <p:cNvPr id="3" name="Rectangle 2"/>
          <p:cNvSpPr/>
          <p:nvPr/>
        </p:nvSpPr>
        <p:spPr>
          <a:xfrm>
            <a:off x="381000" y="186065"/>
            <a:ext cx="78486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Arial"/>
              </a:rPr>
              <a:t>Example 5:</a:t>
            </a:r>
            <a:r>
              <a:rPr lang="en-US" sz="2800" b="1" dirty="0">
                <a:solidFill>
                  <a:srgbClr val="59D9B3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Arial"/>
              </a:rPr>
              <a:t> </a:t>
            </a:r>
            <a:r>
              <a:rPr lang="en-US" sz="2800" b="1" dirty="0">
                <a:solidFill>
                  <a:srgbClr val="0000FF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BasePlus: Inheritance </a:t>
            </a:r>
            <a:r>
              <a:rPr lang="en-US" sz="2800" b="1" dirty="0">
                <a:solidFill>
                  <a:srgbClr val="FF000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2800" b="1" dirty="0">
                <a:solidFill>
                  <a:srgbClr val="0000FF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smtClean="0">
                <a:solidFill>
                  <a:srgbClr val="FF000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Private</a:t>
            </a:r>
            <a:r>
              <a:rPr lang="en-US" sz="2800" b="1" dirty="0" smtClean="0">
                <a:solidFill>
                  <a:srgbClr val="0000FF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(6/8)</a:t>
            </a:r>
            <a:endParaRPr lang="en-US" sz="2800" dirty="0"/>
          </a:p>
        </p:txBody>
      </p:sp>
      <p:sp>
        <p:nvSpPr>
          <p:cNvPr id="7" name="Rectangle 6"/>
          <p:cNvSpPr/>
          <p:nvPr/>
        </p:nvSpPr>
        <p:spPr>
          <a:xfrm>
            <a:off x="457200" y="5029200"/>
            <a:ext cx="8422364" cy="1015663"/>
          </a:xfrm>
          <a:prstGeom prst="rect">
            <a:avLst/>
          </a:prstGeom>
          <a:ln>
            <a:solidFill>
              <a:srgbClr val="0000FF"/>
            </a:solidFill>
          </a:ln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000" b="1" dirty="0" smtClean="0">
                <a:solidFill>
                  <a:srgbClr val="FF000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Arial"/>
              </a:rPr>
              <a:t>Start of declaration of Subclass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000" b="1" dirty="0" smtClean="0">
                <a:solidFill>
                  <a:srgbClr val="0000FF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Arial"/>
              </a:rPr>
              <a:t> </a:t>
            </a:r>
            <a:r>
              <a:rPr lang="en-US" sz="2000" b="1" dirty="0" smtClean="0">
                <a:solidFill>
                  <a:srgbClr val="FF000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Arial"/>
              </a:rPr>
              <a:t>Line 15</a:t>
            </a:r>
            <a:r>
              <a:rPr lang="en-US" sz="2000" b="1" dirty="0" smtClean="0">
                <a:solidFill>
                  <a:srgbClr val="0000FF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Arial"/>
              </a:rPr>
              <a:t>: sub-constructor invoke super constructor to initialize </a:t>
            </a:r>
            <a:r>
              <a:rPr lang="en-US" sz="2000" b="1" dirty="0" smtClean="0">
                <a:solidFill>
                  <a:srgbClr val="FF000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Arial"/>
              </a:rPr>
              <a:t>private</a:t>
            </a:r>
            <a:r>
              <a:rPr lang="en-US" sz="2000" b="1" dirty="0" smtClean="0">
                <a:solidFill>
                  <a:srgbClr val="0000FF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Arial"/>
              </a:rPr>
              <a:t> members of superclass </a:t>
            </a:r>
            <a:r>
              <a:rPr lang="en-US" sz="2000" b="1" dirty="0" smtClean="0">
                <a:solidFill>
                  <a:srgbClr val="FF000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Arial"/>
              </a:rPr>
              <a:t>indirectly</a:t>
            </a:r>
            <a:r>
              <a:rPr lang="en-US" sz="2000" b="1" dirty="0" smtClean="0">
                <a:solidFill>
                  <a:srgbClr val="0000FF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Arial"/>
              </a:rPr>
              <a:t>. </a:t>
            </a:r>
            <a:endParaRPr lang="en-US" sz="20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4678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114" name="Picture 1" descr="jhtp_09_OOPInheritance_Page_48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152400" y="166211"/>
            <a:ext cx="78486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800" b="1" dirty="0">
                <a:solidFill>
                  <a:srgbClr val="00206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Arial"/>
              </a:rPr>
              <a:t>Example 5:</a:t>
            </a:r>
            <a:r>
              <a:rPr lang="en-US" sz="2800" b="1" dirty="0">
                <a:solidFill>
                  <a:srgbClr val="59D9B3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Arial"/>
              </a:rPr>
              <a:t> </a:t>
            </a:r>
            <a:r>
              <a:rPr lang="en-US" sz="2800" b="1" dirty="0">
                <a:solidFill>
                  <a:srgbClr val="0000FF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BasePlus: Inheritance </a:t>
            </a:r>
            <a:r>
              <a:rPr lang="en-US" sz="2800" b="1" dirty="0">
                <a:solidFill>
                  <a:srgbClr val="FF000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2800" b="1" dirty="0">
                <a:solidFill>
                  <a:srgbClr val="0000FF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smtClean="0">
                <a:solidFill>
                  <a:srgbClr val="FF000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Private</a:t>
            </a:r>
            <a:r>
              <a:rPr lang="en-US" sz="2800" b="1" dirty="0" smtClean="0">
                <a:solidFill>
                  <a:srgbClr val="0000FF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(7/8)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52400" y="5334000"/>
            <a:ext cx="8686800" cy="646331"/>
          </a:xfrm>
          <a:prstGeom prst="rect">
            <a:avLst/>
          </a:prstGeom>
          <a:ln>
            <a:solidFill>
              <a:srgbClr val="0000FF"/>
            </a:solidFill>
          </a:ln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b="1" dirty="0" smtClean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Arial"/>
              </a:rPr>
              <a:t>Subclass</a:t>
            </a:r>
            <a:r>
              <a:rPr lang="en-US" b="1" dirty="0" smtClean="0">
                <a:solidFill>
                  <a:srgbClr val="FF000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Arial"/>
              </a:rPr>
              <a:t> extend </a:t>
            </a:r>
            <a:r>
              <a:rPr lang="en-US" b="1" dirty="0" smtClean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Arial"/>
              </a:rPr>
              <a:t>superclass</a:t>
            </a:r>
            <a:r>
              <a:rPr lang="en-US" b="1" dirty="0" smtClean="0">
                <a:solidFill>
                  <a:srgbClr val="FF000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Arial"/>
              </a:rPr>
              <a:t> </a:t>
            </a:r>
            <a:r>
              <a:rPr lang="en-US" b="1" dirty="0" smtClean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Arial"/>
              </a:rPr>
              <a:t>by adding </a:t>
            </a:r>
            <a:r>
              <a:rPr lang="en-US" b="1" dirty="0" smtClean="0">
                <a:solidFill>
                  <a:srgbClr val="0000FF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Arial"/>
              </a:rPr>
              <a:t>BaseSalary and  setSalary ()  </a:t>
            </a:r>
            <a:r>
              <a:rPr lang="en-US" b="1" dirty="0" smtClean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Arial"/>
              </a:rPr>
              <a:t>members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 descr="jhtp_09_OOPInheritance_Page_49"/>
          <p:cNvPicPr>
            <a:picLocks noGrp="1" noChangeAspect="1"/>
          </p:cNvPicPr>
          <p:nvPr isPhoto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428" y="647730"/>
            <a:ext cx="8841189" cy="53676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타원 4"/>
          <p:cNvSpPr/>
          <p:nvPr/>
        </p:nvSpPr>
        <p:spPr>
          <a:xfrm>
            <a:off x="3332375" y="2819400"/>
            <a:ext cx="1676400" cy="304800"/>
          </a:xfrm>
          <a:prstGeom prst="ellipse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 smtClean="0">
              <a:solidFill>
                <a:schemeClr val="tx1"/>
              </a:solidFill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9397B-EE83-4717-930F-EED3224AF30A}" type="slidenum">
              <a:rPr lang="en-US" altLang="ko-KR" smtClean="0"/>
              <a:pPr/>
              <a:t>35</a:t>
            </a:fld>
            <a:endParaRPr lang="en-US" altLang="ko-KR"/>
          </a:p>
        </p:txBody>
      </p:sp>
      <p:sp>
        <p:nvSpPr>
          <p:cNvPr id="2" name="Rectangle 1"/>
          <p:cNvSpPr/>
          <p:nvPr/>
        </p:nvSpPr>
        <p:spPr>
          <a:xfrm>
            <a:off x="228600" y="186065"/>
            <a:ext cx="7543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400" b="1" dirty="0">
                <a:solidFill>
                  <a:srgbClr val="00206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Arial"/>
              </a:rPr>
              <a:t>Example 5:</a:t>
            </a:r>
            <a:r>
              <a:rPr lang="en-US" sz="2400" b="1" dirty="0">
                <a:solidFill>
                  <a:srgbClr val="59D9B3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Arial"/>
              </a:rPr>
              <a:t> </a:t>
            </a:r>
            <a:r>
              <a:rPr lang="en-US" sz="2400" b="1" dirty="0">
                <a:solidFill>
                  <a:srgbClr val="0000FF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BasePlus: Inheritance </a:t>
            </a:r>
            <a:r>
              <a:rPr lang="en-US" sz="2400" b="1" dirty="0">
                <a:solidFill>
                  <a:srgbClr val="FF000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sz="2400" b="1" dirty="0">
                <a:solidFill>
                  <a:srgbClr val="0000FF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smtClean="0">
                <a:solidFill>
                  <a:srgbClr val="FF000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Private</a:t>
            </a:r>
            <a:r>
              <a:rPr lang="en-US" sz="2400" b="1" dirty="0" smtClean="0">
                <a:solidFill>
                  <a:srgbClr val="0000FF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(8/8)</a:t>
            </a:r>
            <a:endParaRPr lang="en-US" sz="2400" dirty="0">
              <a:solidFill>
                <a:prstClr val="black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581400" y="1295400"/>
            <a:ext cx="5334000" cy="1323439"/>
          </a:xfrm>
          <a:prstGeom prst="rect">
            <a:avLst/>
          </a:prstGeom>
          <a:ln w="15875">
            <a:solidFill>
              <a:srgbClr val="0000FF"/>
            </a:solidFill>
          </a:ln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000" b="1" dirty="0" err="1" smtClean="0">
                <a:solidFill>
                  <a:srgbClr val="FF000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Arial"/>
              </a:rPr>
              <a:t>earnigs</a:t>
            </a:r>
            <a:r>
              <a:rPr lang="en-US" sz="2000" b="1" dirty="0" smtClean="0">
                <a:solidFill>
                  <a:srgbClr val="0000FF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Arial"/>
              </a:rPr>
              <a:t> () </a:t>
            </a:r>
            <a:r>
              <a:rPr lang="en-US" sz="2000" b="1" dirty="0" smtClean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Arial"/>
              </a:rPr>
              <a:t>and</a:t>
            </a:r>
            <a:r>
              <a:rPr lang="en-US" sz="2000" b="1" dirty="0" smtClean="0">
                <a:solidFill>
                  <a:srgbClr val="0000FF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Arial"/>
              </a:rPr>
              <a:t> </a:t>
            </a:r>
            <a:r>
              <a:rPr lang="en-US" sz="2000" b="1" dirty="0" err="1" smtClean="0">
                <a:solidFill>
                  <a:srgbClr val="FF000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Arial"/>
              </a:rPr>
              <a:t>tostring</a:t>
            </a:r>
            <a:r>
              <a:rPr lang="en-US" sz="2000" b="1" dirty="0" smtClean="0">
                <a:solidFill>
                  <a:srgbClr val="0000FF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Arial"/>
              </a:rPr>
              <a:t>() </a:t>
            </a:r>
            <a:r>
              <a:rPr lang="en-US" sz="2000" dirty="0" smtClean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Arial"/>
              </a:rPr>
              <a:t>are</a:t>
            </a:r>
            <a:r>
              <a:rPr lang="en-US" sz="2000" dirty="0" smtClean="0"/>
              <a:t> not </a:t>
            </a:r>
            <a:r>
              <a:rPr lang="en-US" sz="2000" dirty="0" smtClean="0">
                <a:solidFill>
                  <a:srgbClr val="0000FF"/>
                </a:solidFill>
              </a:rPr>
              <a:t>overriding </a:t>
            </a:r>
            <a:r>
              <a:rPr lang="en-US" sz="2000" dirty="0" smtClean="0"/>
              <a:t>the parent method </a:t>
            </a:r>
            <a:r>
              <a:rPr lang="en-US" sz="2000" dirty="0" smtClean="0">
                <a:solidFill>
                  <a:srgbClr val="0000FF"/>
                </a:solidFill>
              </a:rPr>
              <a:t>100%.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000" dirty="0" smtClean="0"/>
              <a:t> It is </a:t>
            </a:r>
            <a:r>
              <a:rPr lang="en-US" sz="2000" b="1" dirty="0" smtClean="0"/>
              <a:t>extending</a:t>
            </a:r>
            <a:r>
              <a:rPr lang="en-US" sz="2000" dirty="0" smtClean="0"/>
              <a:t> the existing  service and invoke using “</a:t>
            </a:r>
            <a:r>
              <a:rPr lang="en-US" sz="2000" b="1" dirty="0" smtClean="0">
                <a:solidFill>
                  <a:srgbClr val="0000FF"/>
                </a:solidFill>
              </a:rPr>
              <a:t>super</a:t>
            </a:r>
            <a:r>
              <a:rPr lang="en-US" sz="2000" dirty="0" smtClean="0"/>
              <a:t>” keyword.</a:t>
            </a:r>
            <a:endParaRPr lang="en-US" sz="2400" b="1" dirty="0" smtClean="0">
              <a:solidFill>
                <a:srgbClr val="0000FF"/>
              </a:solidFill>
              <a:effectLst>
                <a:outerShdw blurRad="31750" dist="25400" dir="5400000" algn="tl" rotWithShape="0">
                  <a:srgbClr val="000000">
                    <a:alpha val="25000"/>
                  </a:srgbClr>
                </a:outerShdw>
              </a:effectLst>
              <a:latin typeface="Arial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075074" y="5842565"/>
            <a:ext cx="6002125" cy="523220"/>
          </a:xfrm>
          <a:prstGeom prst="rect">
            <a:avLst/>
          </a:prstGeom>
          <a:ln w="19050">
            <a:solidFill>
              <a:srgbClr val="0000FF"/>
            </a:solidFill>
          </a:ln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800" b="1" dirty="0" smtClean="0">
                <a:solidFill>
                  <a:srgbClr val="FF000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Arial"/>
              </a:rPr>
              <a:t>Note: </a:t>
            </a:r>
            <a:r>
              <a:rPr lang="en-US" sz="2800" b="1" dirty="0" smtClean="0">
                <a:solidFill>
                  <a:srgbClr val="00206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Arial"/>
              </a:rPr>
              <a:t>Use Fig </a:t>
            </a:r>
            <a:r>
              <a:rPr lang="en-US" sz="2800" b="1" dirty="0" smtClean="0">
                <a:solidFill>
                  <a:srgbClr val="FF000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Arial"/>
              </a:rPr>
              <a:t>9.7</a:t>
            </a:r>
            <a:r>
              <a:rPr lang="en-US" sz="2800" b="1" dirty="0" smtClean="0">
                <a:solidFill>
                  <a:srgbClr val="00206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Arial"/>
              </a:rPr>
              <a:t> as test class </a:t>
            </a:r>
            <a:endParaRPr lang="en-US" sz="28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0600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52400" y="390853"/>
            <a:ext cx="83058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>
                <a:solidFill>
                  <a:srgbClr val="0000FF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Arial"/>
              </a:rPr>
              <a:t>Summary of the above 5 inheritance examples 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52400" y="1295400"/>
            <a:ext cx="8839200" cy="42165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endParaRPr lang="en-US" sz="2800" b="1" dirty="0" smtClean="0">
              <a:effectLst>
                <a:outerShdw blurRad="31750" dist="25400" dir="5400000" algn="tl" rotWithShape="0">
                  <a:srgbClr val="000000">
                    <a:alpha val="25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0" indent="-457200">
              <a:buAutoNum type="arabicParenR"/>
            </a:pPr>
            <a:r>
              <a:rPr lang="en-US" sz="2400" b="1" dirty="0" smtClean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Fig</a:t>
            </a:r>
            <a:r>
              <a:rPr lang="en-US" sz="2400" b="1" dirty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400" b="1" dirty="0" smtClean="0">
                <a:solidFill>
                  <a:srgbClr val="FF000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9.4</a:t>
            </a:r>
            <a:r>
              <a:rPr lang="en-US" sz="2400" b="1" dirty="0" smtClean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(normal class) </a:t>
            </a:r>
            <a:r>
              <a:rPr lang="en-US" sz="2400" b="1" dirty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and Fig .</a:t>
            </a:r>
            <a:r>
              <a:rPr lang="en-US" sz="2400" b="1" dirty="0" smtClean="0">
                <a:solidFill>
                  <a:srgbClr val="FF000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9.5</a:t>
            </a:r>
            <a:r>
              <a:rPr lang="en-US" sz="2400" b="1" dirty="0" smtClean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( Test class) </a:t>
            </a:r>
          </a:p>
          <a:p>
            <a:pPr marL="457200" lvl="0" indent="-457200">
              <a:buAutoNum type="arabicParenR"/>
            </a:pPr>
            <a:r>
              <a:rPr lang="en-US" sz="2400" b="1" dirty="0" smtClean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Fig</a:t>
            </a:r>
            <a:r>
              <a:rPr lang="en-US" sz="2400" b="1" dirty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400" b="1" dirty="0" smtClean="0">
                <a:solidFill>
                  <a:srgbClr val="FF000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9.6</a:t>
            </a:r>
            <a:r>
              <a:rPr lang="en-US" sz="2400" b="1" dirty="0" smtClean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(normal class) and Fig .</a:t>
            </a:r>
            <a:r>
              <a:rPr lang="en-US" sz="2400" b="1" dirty="0" smtClean="0">
                <a:solidFill>
                  <a:srgbClr val="FF000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9.7</a:t>
            </a:r>
            <a:r>
              <a:rPr lang="en-US" sz="2400" b="1" dirty="0" smtClean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( </a:t>
            </a:r>
            <a:r>
              <a:rPr lang="en-US" sz="2400" b="1" dirty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Test class) </a:t>
            </a:r>
          </a:p>
          <a:p>
            <a:pPr marL="457200" lvl="0" indent="-457200">
              <a:buAutoNum type="arabicParenR"/>
            </a:pPr>
            <a:r>
              <a:rPr lang="en-US" sz="2400" b="1" dirty="0" smtClean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Fig</a:t>
            </a:r>
            <a:r>
              <a:rPr lang="en-US" sz="2400" b="1" dirty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400" b="1" dirty="0" smtClean="0">
                <a:solidFill>
                  <a:srgbClr val="FF000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9.8 </a:t>
            </a:r>
            <a:r>
              <a:rPr lang="en-US" sz="2400" b="1" dirty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(normal class) and Fig .</a:t>
            </a:r>
            <a:r>
              <a:rPr lang="en-US" sz="2400" b="1" dirty="0">
                <a:solidFill>
                  <a:srgbClr val="FF000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9.7( </a:t>
            </a:r>
            <a:r>
              <a:rPr lang="en-US" sz="2400" b="1" dirty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Test class) </a:t>
            </a:r>
            <a:endParaRPr lang="en-US" sz="2400" b="1" dirty="0" smtClean="0">
              <a:effectLst>
                <a:outerShdw blurRad="31750" dist="25400" dir="5400000" algn="tl" rotWithShape="0">
                  <a:srgbClr val="000000">
                    <a:alpha val="25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0" indent="-457200">
              <a:buAutoNum type="arabicParenR"/>
            </a:pPr>
            <a:r>
              <a:rPr lang="en-US" sz="2400" b="1" dirty="0" smtClean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Fig</a:t>
            </a:r>
            <a:r>
              <a:rPr lang="en-US" sz="2400" b="1" dirty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400" b="1" dirty="0" smtClean="0">
                <a:solidFill>
                  <a:srgbClr val="FF000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9.9 </a:t>
            </a:r>
            <a:r>
              <a:rPr lang="en-US" sz="2400" b="1" dirty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(normal class) and Fig .</a:t>
            </a:r>
            <a:r>
              <a:rPr lang="en-US" sz="2400" b="1" dirty="0">
                <a:solidFill>
                  <a:srgbClr val="FF000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9.7(</a:t>
            </a:r>
            <a:r>
              <a:rPr lang="en-US" sz="2400" b="1" dirty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Test class) </a:t>
            </a:r>
            <a:endParaRPr lang="en-US" sz="2400" b="1" dirty="0" smtClean="0">
              <a:effectLst>
                <a:outerShdw blurRad="31750" dist="25400" dir="5400000" algn="tl" rotWithShape="0">
                  <a:srgbClr val="000000">
                    <a:alpha val="25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0" indent="-457200">
              <a:buAutoNum type="arabicParenR"/>
            </a:pPr>
            <a:r>
              <a:rPr lang="en-US" sz="2400" b="1" dirty="0" smtClean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Fig</a:t>
            </a:r>
            <a:r>
              <a:rPr lang="en-US" sz="2400" b="1" dirty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400" b="1" dirty="0" smtClean="0">
                <a:solidFill>
                  <a:srgbClr val="FF000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9.10</a:t>
            </a:r>
            <a:r>
              <a:rPr lang="en-US" sz="2400" b="1" dirty="0" smtClean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and Fig </a:t>
            </a:r>
            <a:r>
              <a:rPr lang="en-US" sz="2400" b="1" dirty="0" smtClean="0">
                <a:solidFill>
                  <a:srgbClr val="FF000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9.11</a:t>
            </a:r>
            <a:r>
              <a:rPr lang="en-US" sz="2400" b="1" dirty="0" smtClean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(normal </a:t>
            </a:r>
            <a:r>
              <a:rPr lang="en-US" sz="2400" b="1" dirty="0" smtClean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classes)  </a:t>
            </a:r>
            <a:r>
              <a:rPr lang="en-US" sz="2400" b="1" dirty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sz="2400" b="1" dirty="0">
                <a:solidFill>
                  <a:srgbClr val="FF000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Fig .</a:t>
            </a:r>
            <a:r>
              <a:rPr lang="en-US" sz="2400" b="1" dirty="0" smtClean="0">
                <a:solidFill>
                  <a:srgbClr val="FF000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9.7</a:t>
            </a:r>
            <a:r>
              <a:rPr lang="en-US" sz="2400" b="1" dirty="0" smtClean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( </a:t>
            </a:r>
            <a:r>
              <a:rPr lang="en-US" sz="2400" b="1" dirty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Test class) </a:t>
            </a:r>
            <a:endParaRPr lang="en-US" sz="2400" b="1" dirty="0" smtClean="0">
              <a:effectLst>
                <a:outerShdw blurRad="31750" dist="25400" dir="5400000" algn="tl" rotWithShape="0">
                  <a:srgbClr val="000000">
                    <a:alpha val="25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en-US" sz="2400" b="1" dirty="0" smtClean="0">
                <a:solidFill>
                  <a:srgbClr val="FF000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Note 1</a:t>
            </a:r>
            <a:r>
              <a:rPr lang="en-US" sz="2400" b="1" dirty="0" smtClean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:   </a:t>
            </a:r>
            <a:r>
              <a:rPr lang="en-US" sz="2400" b="1" dirty="0" smtClean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Fig</a:t>
            </a:r>
            <a:r>
              <a:rPr lang="en-US" sz="2400" b="1" dirty="0" smtClean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400" b="1" dirty="0" smtClean="0">
                <a:solidFill>
                  <a:srgbClr val="FF000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9.11</a:t>
            </a:r>
            <a:r>
              <a:rPr lang="en-US" sz="2400" b="1" dirty="0" smtClean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and Fig .</a:t>
            </a:r>
            <a:r>
              <a:rPr lang="en-US" sz="2400" b="1" dirty="0" smtClean="0">
                <a:solidFill>
                  <a:srgbClr val="FF000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9.6</a:t>
            </a:r>
            <a:r>
              <a:rPr lang="en-US" sz="2400" b="1" dirty="0" smtClean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 are two different </a:t>
            </a:r>
            <a:r>
              <a:rPr lang="en-US" sz="2400" b="1" dirty="0" smtClean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implementations. Both </a:t>
            </a:r>
            <a:r>
              <a:rPr lang="en-US" sz="2400" b="1" dirty="0" smtClean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implementations has the same output </a:t>
            </a:r>
            <a:r>
              <a:rPr lang="en-US" sz="2400" b="1" dirty="0" smtClean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using as </a:t>
            </a:r>
            <a:r>
              <a:rPr lang="en-US" sz="2400" b="1" dirty="0" smtClean="0">
                <a:solidFill>
                  <a:srgbClr val="FF000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Fig.9.7 </a:t>
            </a:r>
            <a:r>
              <a:rPr lang="en-US" sz="2400" b="1" dirty="0" smtClean="0">
                <a:solidFill>
                  <a:srgbClr val="0000FF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test class </a:t>
            </a:r>
            <a:endParaRPr lang="en-US" sz="2400" b="1" dirty="0">
              <a:solidFill>
                <a:srgbClr val="0000FF"/>
              </a:solidFill>
              <a:effectLst>
                <a:outerShdw blurRad="31750" dist="25400" dir="5400000" algn="tl" rotWithShape="0">
                  <a:srgbClr val="000000">
                    <a:alpha val="25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en-US" sz="2400" b="1" dirty="0" smtClean="0">
                <a:solidFill>
                  <a:srgbClr val="FF000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Note 2</a:t>
            </a:r>
            <a:r>
              <a:rPr lang="en-US" sz="2400" b="1" dirty="0" smtClean="0">
                <a:solidFill>
                  <a:srgbClr val="0000FF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400" b="1" dirty="0" smtClean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400" b="1" dirty="0" smtClean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impanation in </a:t>
            </a:r>
            <a:r>
              <a:rPr lang="en-US" sz="2400" b="1" dirty="0" smtClean="0">
                <a:solidFill>
                  <a:srgbClr val="FF000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Fig.9.11 </a:t>
            </a:r>
            <a:r>
              <a:rPr lang="en-US" sz="2400" b="1" dirty="0" smtClean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is better than the implementation in </a:t>
            </a:r>
            <a:r>
              <a:rPr lang="en-US" sz="2400" b="1" dirty="0" smtClean="0">
                <a:solidFill>
                  <a:srgbClr val="FF000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Fig.9.6</a:t>
            </a:r>
            <a:r>
              <a:rPr lang="en-US" sz="2400" b="1" dirty="0" smtClean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from software engineering perspective. </a:t>
            </a:r>
          </a:p>
        </p:txBody>
      </p:sp>
    </p:spTree>
    <p:extLst>
      <p:ext uri="{BB962C8B-B14F-4D97-AF65-F5344CB8AC3E}">
        <p14:creationId xmlns:p14="http://schemas.microsoft.com/office/powerpoint/2010/main" val="3122074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969" y="118212"/>
            <a:ext cx="8382000" cy="715962"/>
          </a:xfrm>
        </p:spPr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28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Constructors in Hierarchical Inheritance</a:t>
            </a:r>
          </a:p>
        </p:txBody>
      </p:sp>
      <p:sp>
        <p:nvSpPr>
          <p:cNvPr id="95235" name="Text Placeholder 2"/>
          <p:cNvSpPr>
            <a:spLocks noGrp="1"/>
          </p:cNvSpPr>
          <p:nvPr>
            <p:ph type="body" idx="1"/>
          </p:nvPr>
        </p:nvSpPr>
        <p:spPr>
          <a:xfrm>
            <a:off x="177674" y="834174"/>
            <a:ext cx="8890125" cy="6023826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500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When we create an </a:t>
            </a:r>
            <a:r>
              <a:rPr lang="en-US" altLang="en-US" sz="2500" b="1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object </a:t>
            </a:r>
            <a:r>
              <a:rPr lang="en-US" altLang="en-US" sz="2500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a subclass using </a:t>
            </a:r>
            <a:r>
              <a:rPr lang="en-US" altLang="en-US" sz="2500" b="1" dirty="0" smtClean="0">
                <a:solidFill>
                  <a:srgbClr val="0000FF"/>
                </a:solidFill>
                <a:latin typeface="Times New Roman" panose="02020603050405020304" pitchFamily="18" charset="0"/>
              </a:rPr>
              <a:t>“new” </a:t>
            </a:r>
            <a:r>
              <a:rPr lang="en-US" altLang="en-US" sz="2500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operator, </a:t>
            </a:r>
          </a:p>
          <a:p>
            <a:pPr marL="109537" indent="0" eaLnBrk="1" hangingPunct="1">
              <a:lnSpc>
                <a:spcPct val="90000"/>
              </a:lnSpc>
              <a:buNone/>
            </a:pPr>
            <a:r>
              <a:rPr lang="en-US" altLang="en-US" sz="2500" dirty="0">
                <a:solidFill>
                  <a:srgbClr val="000000"/>
                </a:solidFill>
                <a:latin typeface="Times New Roman" panose="02020603050405020304" pitchFamily="18" charset="0"/>
              </a:rPr>
              <a:t>t</a:t>
            </a:r>
            <a:r>
              <a:rPr lang="en-US" altLang="en-US" sz="2500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he object gets space for its </a:t>
            </a:r>
            <a:r>
              <a:rPr lang="en-US" altLang="en-US" sz="2500" b="1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own </a:t>
            </a:r>
            <a:r>
              <a:rPr lang="en-US" altLang="en-US" sz="2500" dirty="0" smtClean="0">
                <a:latin typeface="Times New Roman" panose="02020603050405020304" pitchFamily="18" charset="0"/>
              </a:rPr>
              <a:t>member</a:t>
            </a:r>
            <a:r>
              <a:rPr lang="en-US" altLang="en-US" sz="2500" b="1" dirty="0" smtClean="0">
                <a:latin typeface="Times New Roman" panose="02020603050405020304" pitchFamily="18" charset="0"/>
              </a:rPr>
              <a:t> </a:t>
            </a:r>
            <a:r>
              <a:rPr lang="en-US" altLang="en-US" sz="2500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field and its </a:t>
            </a:r>
            <a:r>
              <a:rPr lang="en-US" altLang="en-US" sz="2500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inherited</a:t>
            </a:r>
            <a:r>
              <a:rPr lang="en-US" altLang="en-US" sz="2500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en-US" sz="2500" dirty="0" smtClean="0">
                <a:latin typeface="Times New Roman" panose="02020603050405020304" pitchFamily="18" charset="0"/>
              </a:rPr>
              <a:t>fields</a:t>
            </a:r>
            <a:r>
              <a:rPr lang="en-US" altLang="en-US" sz="2500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en-US" sz="2500" b="1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directly or indirectly </a:t>
            </a:r>
            <a:r>
              <a:rPr lang="en-US" altLang="en-US" sz="2500" dirty="0" smtClean="0">
                <a:latin typeface="Times New Roman" panose="02020603050405020304" pitchFamily="18" charset="0"/>
              </a:rPr>
              <a:t>until</a:t>
            </a:r>
            <a:r>
              <a:rPr lang="en-US" altLang="en-US" sz="2500" b="1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 “</a:t>
            </a:r>
            <a:r>
              <a:rPr lang="en-US" altLang="en-US" sz="2500" b="1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Object”</a:t>
            </a:r>
            <a:r>
              <a:rPr lang="en-US" altLang="en-US" sz="2500" b="1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 class.</a:t>
            </a:r>
          </a:p>
          <a:p>
            <a:pPr lvl="0" eaLnBrk="1" hangingPunct="1">
              <a:lnSpc>
                <a:spcPct val="90000"/>
              </a:lnSpc>
              <a:buClr>
                <a:srgbClr val="2DA2BF"/>
              </a:buClr>
            </a:pPr>
            <a:r>
              <a:rPr lang="en-US" altLang="en-US" sz="2500" b="1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Physically</a:t>
            </a:r>
            <a:r>
              <a:rPr lang="en-US" altLang="en-US" sz="2500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, multiple objects are created on heap by each constructor in the hierarchy.</a:t>
            </a:r>
          </a:p>
          <a:p>
            <a:pPr lvl="0" eaLnBrk="1" hangingPunct="1">
              <a:lnSpc>
                <a:spcPct val="90000"/>
              </a:lnSpc>
              <a:buClr>
                <a:srgbClr val="2DA2BF"/>
              </a:buClr>
            </a:pPr>
            <a:r>
              <a:rPr lang="en-US" altLang="en-US" sz="2500" b="1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Logically</a:t>
            </a:r>
            <a:r>
              <a:rPr lang="en-US" altLang="en-US" sz="2500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, </a:t>
            </a:r>
            <a:r>
              <a:rPr lang="en-US" altLang="en-US" sz="2500" b="1" dirty="0" smtClean="0">
                <a:solidFill>
                  <a:srgbClr val="7030A0"/>
                </a:solidFill>
                <a:latin typeface="Times New Roman" panose="02020603050405020304" pitchFamily="18" charset="0"/>
              </a:rPr>
              <a:t>one object</a:t>
            </a:r>
            <a:r>
              <a:rPr lang="en-US" altLang="en-US" sz="2500" b="1" dirty="0" smtClean="0">
                <a:latin typeface="Times New Roman" panose="02020603050405020304" pitchFamily="18" charset="0"/>
              </a:rPr>
              <a:t> </a:t>
            </a:r>
            <a:r>
              <a:rPr lang="en-US" altLang="en-US" sz="2500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is created with </a:t>
            </a:r>
            <a:r>
              <a:rPr lang="en-US" altLang="en-US" sz="2500" b="1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differen</a:t>
            </a:r>
            <a:r>
              <a:rPr lang="en-US" altLang="en-US" sz="2500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t </a:t>
            </a:r>
            <a:r>
              <a:rPr lang="en-US" altLang="en-US" sz="2500" b="1" dirty="0" smtClean="0">
                <a:solidFill>
                  <a:srgbClr val="0000FF"/>
                </a:solidFill>
                <a:latin typeface="Times New Roman" panose="02020603050405020304" pitchFamily="18" charset="0"/>
              </a:rPr>
              <a:t>layers</a:t>
            </a:r>
            <a:r>
              <a:rPr lang="en-US" altLang="en-US" sz="2500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 as shown below: </a:t>
            </a:r>
            <a:r>
              <a:rPr lang="en-US" altLang="en-US" sz="2500" b="1" dirty="0" smtClean="0">
                <a:latin typeface="Times New Roman" panose="02020603050405020304" pitchFamily="18" charset="0"/>
              </a:rPr>
              <a:t>B</a:t>
            </a:r>
            <a:r>
              <a:rPr lang="en-US" altLang="en-US" sz="2500" dirty="0" smtClean="0">
                <a:latin typeface="Times New Roman" panose="02020603050405020304" pitchFamily="18" charset="0"/>
              </a:rPr>
              <a:t>ase</a:t>
            </a:r>
            <a:r>
              <a:rPr lang="en-US" altLang="en-US" sz="2500" b="1" dirty="0" smtClean="0">
                <a:latin typeface="Times New Roman" panose="02020603050405020304" pitchFamily="18" charset="0"/>
              </a:rPr>
              <a:t>S</a:t>
            </a:r>
            <a:r>
              <a:rPr lang="en-US" altLang="en-US" sz="2500" dirty="0" smtClean="0">
                <a:latin typeface="Times New Roman" panose="02020603050405020304" pitchFamily="18" charset="0"/>
              </a:rPr>
              <a:t>alary,</a:t>
            </a:r>
            <a:r>
              <a:rPr lang="en-US" altLang="en-US" sz="2500" b="1" dirty="0" smtClean="0">
                <a:latin typeface="Times New Roman" panose="02020603050405020304" pitchFamily="18" charset="0"/>
              </a:rPr>
              <a:t>F</a:t>
            </a:r>
            <a:r>
              <a:rPr lang="en-US" altLang="en-US" sz="2500" dirty="0" smtClean="0">
                <a:latin typeface="Times New Roman" panose="02020603050405020304" pitchFamily="18" charset="0"/>
              </a:rPr>
              <a:t>irst</a:t>
            </a:r>
            <a:r>
              <a:rPr lang="en-US" altLang="en-US" sz="2500" b="1" dirty="0" smtClean="0">
                <a:latin typeface="Times New Roman" panose="02020603050405020304" pitchFamily="18" charset="0"/>
              </a:rPr>
              <a:t>N</a:t>
            </a:r>
            <a:r>
              <a:rPr lang="en-US" altLang="en-US" sz="2500" dirty="0" smtClean="0">
                <a:latin typeface="Times New Roman" panose="02020603050405020304" pitchFamily="18" charset="0"/>
              </a:rPr>
              <a:t>ame,</a:t>
            </a:r>
            <a:r>
              <a:rPr lang="en-US" altLang="en-US" sz="2500" b="1" dirty="0" smtClean="0">
                <a:latin typeface="Times New Roman" panose="02020603050405020304" pitchFamily="18" charset="0"/>
              </a:rPr>
              <a:t>L</a:t>
            </a:r>
            <a:r>
              <a:rPr lang="en-US" altLang="en-US" sz="2500" dirty="0" smtClean="0">
                <a:latin typeface="Times New Roman" panose="02020603050405020304" pitchFamily="18" charset="0"/>
              </a:rPr>
              <a:t>ast</a:t>
            </a:r>
            <a:r>
              <a:rPr lang="en-US" altLang="en-US" sz="2500" b="1" dirty="0" smtClean="0">
                <a:latin typeface="Times New Roman" panose="02020603050405020304" pitchFamily="18" charset="0"/>
              </a:rPr>
              <a:t>N</a:t>
            </a:r>
            <a:r>
              <a:rPr lang="en-US" altLang="en-US" sz="2500" dirty="0" smtClean="0">
                <a:latin typeface="Times New Roman" panose="02020603050405020304" pitchFamily="18" charset="0"/>
              </a:rPr>
              <a:t>ame,</a:t>
            </a:r>
            <a:r>
              <a:rPr lang="en-US" altLang="en-US" sz="2500" b="1" dirty="0" smtClean="0">
                <a:latin typeface="Times New Roman" panose="02020603050405020304" pitchFamily="18" charset="0"/>
              </a:rPr>
              <a:t>S</a:t>
            </a:r>
            <a:r>
              <a:rPr lang="en-US" altLang="en-US" sz="2500" dirty="0" smtClean="0">
                <a:latin typeface="Times New Roman" panose="02020603050405020304" pitchFamily="18" charset="0"/>
              </a:rPr>
              <a:t>ocial</a:t>
            </a:r>
            <a:r>
              <a:rPr lang="en-US" altLang="en-US" sz="2500" b="1" dirty="0" smtClean="0">
                <a:latin typeface="Times New Roman" panose="02020603050405020304" pitchFamily="18" charset="0"/>
              </a:rPr>
              <a:t>S</a:t>
            </a:r>
            <a:r>
              <a:rPr lang="en-US" altLang="en-US" sz="2500" dirty="0" smtClean="0">
                <a:latin typeface="Times New Roman" panose="02020603050405020304" pitchFamily="18" charset="0"/>
              </a:rPr>
              <a:t>esurity</a:t>
            </a:r>
            <a:r>
              <a:rPr lang="en-US" altLang="en-US" sz="2500" b="1" dirty="0" smtClean="0">
                <a:latin typeface="Times New Roman" panose="02020603050405020304" pitchFamily="18" charset="0"/>
              </a:rPr>
              <a:t>N</a:t>
            </a:r>
            <a:r>
              <a:rPr lang="en-US" altLang="en-US" sz="2500" dirty="0" smtClean="0">
                <a:latin typeface="Times New Roman" panose="02020603050405020304" pitchFamily="18" charset="0"/>
              </a:rPr>
              <a:t>umber,</a:t>
            </a:r>
          </a:p>
          <a:p>
            <a:pPr marL="109537" lvl="0" indent="0" eaLnBrk="1" hangingPunct="1">
              <a:lnSpc>
                <a:spcPct val="90000"/>
              </a:lnSpc>
              <a:buClr>
                <a:srgbClr val="2DA2BF"/>
              </a:buClr>
              <a:buNone/>
            </a:pPr>
            <a:r>
              <a:rPr lang="en-US" altLang="en-US" sz="2500" dirty="0">
                <a:latin typeface="Times New Roman" panose="02020603050405020304" pitchFamily="18" charset="0"/>
              </a:rPr>
              <a:t> </a:t>
            </a:r>
            <a:r>
              <a:rPr lang="en-US" altLang="en-US" sz="2500" dirty="0" smtClean="0">
                <a:latin typeface="Times New Roman" panose="02020603050405020304" pitchFamily="18" charset="0"/>
              </a:rPr>
              <a:t>  </a:t>
            </a:r>
            <a:r>
              <a:rPr lang="en-US" altLang="en-US" sz="2500" b="1" dirty="0" smtClean="0">
                <a:latin typeface="Times New Roman" panose="02020603050405020304" pitchFamily="18" charset="0"/>
              </a:rPr>
              <a:t>G</a:t>
            </a:r>
            <a:r>
              <a:rPr lang="en-US" altLang="en-US" sz="2500" dirty="0" smtClean="0">
                <a:latin typeface="Times New Roman" panose="02020603050405020304" pitchFamily="18" charset="0"/>
              </a:rPr>
              <a:t>ross</a:t>
            </a:r>
            <a:r>
              <a:rPr lang="en-US" altLang="en-US" sz="2500" b="1" dirty="0" smtClean="0">
                <a:latin typeface="Times New Roman" panose="02020603050405020304" pitchFamily="18" charset="0"/>
              </a:rPr>
              <a:t>S</a:t>
            </a:r>
            <a:r>
              <a:rPr lang="en-US" altLang="en-US" sz="2500" dirty="0" smtClean="0">
                <a:latin typeface="Times New Roman" panose="02020603050405020304" pitchFamily="18" charset="0"/>
              </a:rPr>
              <a:t>ale, </a:t>
            </a:r>
            <a:r>
              <a:rPr lang="en-US" altLang="en-US" sz="2500" b="1" dirty="0" smtClean="0">
                <a:latin typeface="Times New Roman" panose="02020603050405020304" pitchFamily="18" charset="0"/>
              </a:rPr>
              <a:t>C</a:t>
            </a:r>
            <a:r>
              <a:rPr lang="en-US" altLang="en-US" sz="2500" dirty="0" smtClean="0">
                <a:latin typeface="Times New Roman" panose="02020603050405020304" pitchFamily="18" charset="0"/>
              </a:rPr>
              <a:t>ommision</a:t>
            </a:r>
            <a:r>
              <a:rPr lang="en-US" altLang="en-US" sz="2500" b="1" dirty="0" smtClean="0">
                <a:latin typeface="Times New Roman" panose="02020603050405020304" pitchFamily="18" charset="0"/>
              </a:rPr>
              <a:t>R</a:t>
            </a:r>
            <a:r>
              <a:rPr lang="en-US" altLang="en-US" sz="2500" dirty="0" smtClean="0">
                <a:latin typeface="Times New Roman" panose="02020603050405020304" pitchFamily="18" charset="0"/>
              </a:rPr>
              <a:t>ate. </a:t>
            </a:r>
          </a:p>
          <a:p>
            <a:pPr marL="109537" lvl="0" indent="0" eaLnBrk="1" hangingPunct="1">
              <a:lnSpc>
                <a:spcPct val="90000"/>
              </a:lnSpc>
              <a:buClr>
                <a:srgbClr val="2DA2BF"/>
              </a:buClr>
              <a:buNone/>
            </a:pPr>
            <a:endParaRPr lang="en-US" altLang="en-US" sz="2500" b="1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109537" indent="0" eaLnBrk="1" hangingPunct="1">
              <a:lnSpc>
                <a:spcPct val="90000"/>
              </a:lnSpc>
              <a:buNone/>
            </a:pPr>
            <a:endParaRPr lang="en-US" altLang="en-US" sz="2500" b="1" dirty="0" smtClean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109537" indent="0" eaLnBrk="1" hangingPunct="1">
              <a:lnSpc>
                <a:spcPct val="90000"/>
              </a:lnSpc>
              <a:buNone/>
            </a:pPr>
            <a:endParaRPr lang="en-US" altLang="en-US" sz="2500" b="1" dirty="0" smtClean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" name="Oval 2"/>
          <p:cNvSpPr/>
          <p:nvPr/>
        </p:nvSpPr>
        <p:spPr>
          <a:xfrm>
            <a:off x="647700" y="4029546"/>
            <a:ext cx="8153400" cy="27432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2438400" y="4419600"/>
            <a:ext cx="5410200" cy="1828800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3657600" y="5029200"/>
            <a:ext cx="3505200" cy="914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00FF"/>
                </a:solidFill>
              </a:rPr>
              <a:t>Object</a:t>
            </a:r>
            <a:endParaRPr lang="en-US" b="1" dirty="0">
              <a:solidFill>
                <a:srgbClr val="0000FF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074814" y="5239693"/>
            <a:ext cx="609600" cy="228600"/>
          </a:xfrm>
          <a:prstGeom prst="rect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614250" y="5676900"/>
            <a:ext cx="533400" cy="228600"/>
          </a:xfrm>
          <a:prstGeom prst="rect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943600" y="5334000"/>
            <a:ext cx="838200" cy="228600"/>
          </a:xfrm>
          <a:prstGeom prst="rect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848100" y="4598749"/>
            <a:ext cx="2247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Commission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086100" y="4858693"/>
            <a:ext cx="609600" cy="228600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FN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2971800" y="5239693"/>
            <a:ext cx="533400" cy="32290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</a:t>
            </a:r>
            <a:r>
              <a:rPr lang="en-US" dirty="0" smtClean="0"/>
              <a:t>N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6134100" y="4610100"/>
            <a:ext cx="647700" cy="274241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GS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7096125" y="5087293"/>
            <a:ext cx="590550" cy="24670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CR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3707300" y="4019490"/>
            <a:ext cx="3430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7030A0"/>
                </a:solidFill>
              </a:rPr>
              <a:t>BasePlusCommmission</a:t>
            </a:r>
            <a:endParaRPr lang="en-US" sz="2000" b="1" dirty="0">
              <a:solidFill>
                <a:srgbClr val="7030A0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524000" y="4495800"/>
            <a:ext cx="685800" cy="228600"/>
          </a:xfrm>
          <a:prstGeom prst="rect">
            <a:avLst/>
          </a:prstGeom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2438400" y="4258777"/>
            <a:ext cx="838200" cy="246707"/>
          </a:xfrm>
          <a:prstGeom prst="rect">
            <a:avLst/>
          </a:prstGeom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1371600" y="5087293"/>
            <a:ext cx="685800" cy="246707"/>
          </a:xfrm>
          <a:prstGeom prst="rect">
            <a:avLst/>
          </a:prstGeom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BS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2733768" y="6191193"/>
            <a:ext cx="1114331" cy="357981"/>
          </a:xfrm>
          <a:prstGeom prst="rect">
            <a:avLst/>
          </a:prstGeom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579288" y="5676900"/>
            <a:ext cx="685800" cy="228600"/>
          </a:xfrm>
          <a:prstGeom prst="rect">
            <a:avLst/>
          </a:prstGeom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3310975" y="5829300"/>
            <a:ext cx="792650" cy="228600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SSN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4690874" y="6340079"/>
            <a:ext cx="1114331" cy="357981"/>
          </a:xfrm>
          <a:prstGeom prst="rect">
            <a:avLst/>
          </a:prstGeom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6224634" y="6152591"/>
            <a:ext cx="1114331" cy="357981"/>
          </a:xfrm>
          <a:prstGeom prst="rect">
            <a:avLst/>
          </a:prstGeom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212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304800"/>
            <a:ext cx="8382000" cy="715962"/>
          </a:xfrm>
        </p:spPr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28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Constructors in Hierarchical Inheritance</a:t>
            </a:r>
            <a:endParaRPr lang="en-US" sz="2800" dirty="0" smtClean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5235" name="Text Placeholder 2"/>
          <p:cNvSpPr>
            <a:spLocks noGrp="1"/>
          </p:cNvSpPr>
          <p:nvPr>
            <p:ph type="body" idx="1"/>
          </p:nvPr>
        </p:nvSpPr>
        <p:spPr>
          <a:xfrm>
            <a:off x="0" y="990600"/>
            <a:ext cx="9067799" cy="57912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800" b="1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Question:</a:t>
            </a:r>
            <a:r>
              <a:rPr lang="en-US" altLang="en-US" sz="2800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en-US" sz="2800" b="1" dirty="0" smtClean="0">
                <a:solidFill>
                  <a:srgbClr val="00B050"/>
                </a:solidFill>
                <a:latin typeface="Times New Roman" panose="02020603050405020304" pitchFamily="18" charset="0"/>
              </a:rPr>
              <a:t>Can child exist before parent? </a:t>
            </a:r>
            <a:r>
              <a:rPr lang="en-US" altLang="en-US" sz="2800" b="1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NO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800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All the </a:t>
            </a:r>
            <a:r>
              <a:rPr lang="en-US" altLang="en-US" sz="2800" b="1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constructors </a:t>
            </a:r>
            <a:r>
              <a:rPr lang="en-US" altLang="en-US" sz="2800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in an object’s inheritance tree must run when we create object using </a:t>
            </a:r>
            <a:r>
              <a:rPr lang="en-US" altLang="en-US" sz="2800" b="1" dirty="0" smtClean="0">
                <a:solidFill>
                  <a:srgbClr val="0000FF"/>
                </a:solidFill>
                <a:latin typeface="Times New Roman" panose="02020603050405020304" pitchFamily="18" charset="0"/>
              </a:rPr>
              <a:t>“new” </a:t>
            </a:r>
            <a:r>
              <a:rPr lang="en-US" altLang="en-US" sz="2800" dirty="0">
                <a:solidFill>
                  <a:srgbClr val="000000"/>
                </a:solidFill>
                <a:latin typeface="Times New Roman" panose="02020603050405020304" pitchFamily="18" charset="0"/>
              </a:rPr>
              <a:t>o</a:t>
            </a:r>
            <a:r>
              <a:rPr lang="en-US" altLang="en-US" sz="2800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perator.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800" dirty="0" smtClean="0">
                <a:solidFill>
                  <a:srgbClr val="0000FF"/>
                </a:solidFill>
                <a:latin typeface="Times New Roman" panose="02020603050405020304" pitchFamily="18" charset="0"/>
              </a:rPr>
              <a:t>“</a:t>
            </a:r>
            <a:r>
              <a:rPr lang="en-US" altLang="en-US" sz="2800" b="1" dirty="0" smtClean="0">
                <a:solidFill>
                  <a:srgbClr val="0000FF"/>
                </a:solidFill>
                <a:latin typeface="Times New Roman" panose="02020603050405020304" pitchFamily="18" charset="0"/>
              </a:rPr>
              <a:t>new</a:t>
            </a:r>
            <a:r>
              <a:rPr lang="en-US" altLang="en-US" sz="2800" dirty="0" smtClean="0">
                <a:solidFill>
                  <a:srgbClr val="0000FF"/>
                </a:solidFill>
                <a:latin typeface="Times New Roman" panose="02020603050405020304" pitchFamily="18" charset="0"/>
              </a:rPr>
              <a:t>” </a:t>
            </a:r>
            <a:r>
              <a:rPr lang="en-US" altLang="en-US" sz="2800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operator starts the </a:t>
            </a:r>
            <a:r>
              <a:rPr lang="en-US" altLang="en-US" sz="2800" b="1" dirty="0" smtClean="0">
                <a:solidFill>
                  <a:srgbClr val="0000FF"/>
                </a:solidFill>
                <a:latin typeface="Times New Roman" panose="02020603050405020304" pitchFamily="18" charset="0"/>
              </a:rPr>
              <a:t>whole chain </a:t>
            </a:r>
            <a:r>
              <a:rPr lang="en-US" altLang="en-US" sz="2800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of constructors reaction.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800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A subclass may inherit a </a:t>
            </a:r>
            <a:r>
              <a:rPr lang="en-US" altLang="en-US" sz="2800" b="1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method</a:t>
            </a:r>
            <a:r>
              <a:rPr lang="en-US" altLang="en-US" sz="2800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 which depends on the </a:t>
            </a:r>
            <a:r>
              <a:rPr lang="en-US" altLang="en-US" sz="2800" b="1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values</a:t>
            </a:r>
            <a:r>
              <a:rPr lang="en-US" altLang="en-US" sz="2800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 of the </a:t>
            </a:r>
            <a:r>
              <a:rPr lang="en-US" altLang="en-US" sz="2800" b="1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member</a:t>
            </a:r>
            <a:r>
              <a:rPr lang="en-US" altLang="en-US" sz="2800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 fields of the superclass.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800" b="1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Hence</a:t>
            </a:r>
            <a:r>
              <a:rPr lang="en-US" altLang="en-US" sz="2800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, an object to be fully created, all its </a:t>
            </a:r>
            <a:r>
              <a:rPr lang="en-US" altLang="en-US" sz="2800" b="1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superclass</a:t>
            </a:r>
            <a:r>
              <a:rPr lang="en-US" altLang="en-US" sz="2800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 parts must be created by running all superclass constructors.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800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en-US" sz="2800" b="1" dirty="0" smtClean="0">
                <a:solidFill>
                  <a:srgbClr val="0000FF"/>
                </a:solidFill>
                <a:latin typeface="Times New Roman" panose="02020603050405020304" pitchFamily="18" charset="0"/>
              </a:rPr>
              <a:t>Hence, we will have a </a:t>
            </a:r>
            <a:r>
              <a:rPr lang="en-US" altLang="en-US" sz="2800" b="1" dirty="0" smtClean="0">
                <a:solidFill>
                  <a:srgbClr val="7030A0"/>
                </a:solidFill>
                <a:latin typeface="Times New Roman" panose="02020603050405020304" pitchFamily="18" charset="0"/>
              </a:rPr>
              <a:t>call-stack</a:t>
            </a:r>
            <a:r>
              <a:rPr lang="en-US" altLang="en-US" sz="2800" b="1" dirty="0" smtClean="0">
                <a:solidFill>
                  <a:srgbClr val="0000FF"/>
                </a:solidFill>
                <a:latin typeface="Times New Roman" panose="02020603050405020304" pitchFamily="18" charset="0"/>
              </a:rPr>
              <a:t> of constructors </a:t>
            </a:r>
          </a:p>
          <a:p>
            <a:pPr marL="109537" indent="0" eaLnBrk="1" hangingPunct="1">
              <a:lnSpc>
                <a:spcPct val="90000"/>
              </a:lnSpc>
              <a:buNone/>
            </a:pPr>
            <a:endParaRPr lang="en-US" altLang="en-US" sz="2500" dirty="0" smtClean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/>
              <p:cNvSpPr/>
              <p:nvPr/>
            </p:nvSpPr>
            <p:spPr>
              <a:xfrm>
                <a:off x="5589497" y="5730748"/>
                <a:ext cx="1949577" cy="30857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↓</m:t>
                    </m:r>
                  </m:oMath>
                </a14:m>
                <a:r>
                  <a:rPr lang="en-US" dirty="0" smtClean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26" name="Rectangle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9497" y="5730748"/>
                <a:ext cx="1949577" cy="308571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/>
          <p:cNvCxnSpPr/>
          <p:nvPr/>
        </p:nvCxnSpPr>
        <p:spPr>
          <a:xfrm>
            <a:off x="1752600" y="5713114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Group 33"/>
          <p:cNvGrpSpPr/>
          <p:nvPr/>
        </p:nvGrpSpPr>
        <p:grpSpPr>
          <a:xfrm>
            <a:off x="1066800" y="5275904"/>
            <a:ext cx="7868577" cy="1218258"/>
            <a:chOff x="1060764" y="5260627"/>
            <a:chExt cx="7868577" cy="1218258"/>
          </a:xfrm>
        </p:grpSpPr>
        <p:grpSp>
          <p:nvGrpSpPr>
            <p:cNvPr id="33" name="Group 32"/>
            <p:cNvGrpSpPr/>
            <p:nvPr/>
          </p:nvGrpSpPr>
          <p:grpSpPr>
            <a:xfrm>
              <a:off x="1060764" y="5260627"/>
              <a:ext cx="7868577" cy="1218258"/>
              <a:chOff x="1060764" y="5260627"/>
              <a:chExt cx="7868577" cy="1218258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060764" y="5260627"/>
                <a:ext cx="6472274" cy="1215427"/>
                <a:chOff x="2560245" y="5315421"/>
                <a:chExt cx="6092605" cy="1215427"/>
              </a:xfrm>
            </p:grpSpPr>
            <p:grpSp>
              <p:nvGrpSpPr>
                <p:cNvPr id="4" name="Group 3"/>
                <p:cNvGrpSpPr/>
                <p:nvPr/>
              </p:nvGrpSpPr>
              <p:grpSpPr>
                <a:xfrm>
                  <a:off x="2560245" y="5315421"/>
                  <a:ext cx="1725065" cy="1133144"/>
                  <a:chOff x="3938258" y="5486400"/>
                  <a:chExt cx="1725065" cy="1133144"/>
                </a:xfrm>
              </p:grpSpPr>
              <p:sp>
                <p:nvSpPr>
                  <p:cNvPr id="3" name="Rectangle 2"/>
                  <p:cNvSpPr/>
                  <p:nvPr/>
                </p:nvSpPr>
                <p:spPr>
                  <a:xfrm>
                    <a:off x="3938258" y="6341998"/>
                    <a:ext cx="1725065" cy="277546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 err="1" smtClean="0">
                        <a:solidFill>
                          <a:srgbClr val="7030A0"/>
                        </a:solidFill>
                      </a:rPr>
                      <a:t>plusComm</a:t>
                    </a:r>
                    <a:r>
                      <a:rPr lang="en-US" dirty="0" smtClean="0">
                        <a:solidFill>
                          <a:srgbClr val="7030A0"/>
                        </a:solidFill>
                      </a:rPr>
                      <a:t>()</a:t>
                    </a:r>
                    <a:endParaRPr lang="en-US" dirty="0">
                      <a:solidFill>
                        <a:srgbClr val="7030A0"/>
                      </a:solidFill>
                    </a:endParaRPr>
                  </a:p>
                </p:txBody>
              </p:sp>
              <p:sp>
                <p:nvSpPr>
                  <p:cNvPr id="5" name="Rectangle 4"/>
                  <p:cNvSpPr/>
                  <p:nvPr/>
                </p:nvSpPr>
                <p:spPr>
                  <a:xfrm>
                    <a:off x="3962401" y="5486400"/>
                    <a:ext cx="1434032" cy="308571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 smtClean="0">
                        <a:solidFill>
                          <a:srgbClr val="FF0000"/>
                        </a:solidFill>
                      </a:rPr>
                      <a:t>Object() </a:t>
                    </a:r>
                    <a:endParaRPr lang="en-US" dirty="0">
                      <a:solidFill>
                        <a:srgbClr val="FF0000"/>
                      </a:solidFill>
                    </a:endParaRPr>
                  </a:p>
                </p:txBody>
              </p:sp>
              <p:sp>
                <p:nvSpPr>
                  <p:cNvPr id="6" name="Rectangle 5"/>
                  <p:cNvSpPr/>
                  <p:nvPr/>
                </p:nvSpPr>
                <p:spPr>
                  <a:xfrm>
                    <a:off x="3962401" y="5941714"/>
                    <a:ext cx="1510232" cy="304800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 err="1" smtClean="0">
                        <a:solidFill>
                          <a:srgbClr val="0000FF"/>
                        </a:solidFill>
                      </a:rPr>
                      <a:t>Comm</a:t>
                    </a:r>
                    <a:r>
                      <a:rPr lang="en-US" dirty="0" smtClean="0">
                        <a:solidFill>
                          <a:srgbClr val="0000FF"/>
                        </a:solidFill>
                      </a:rPr>
                      <a:t>()</a:t>
                    </a:r>
                    <a:endParaRPr lang="en-US" dirty="0">
                      <a:solidFill>
                        <a:srgbClr val="0000FF"/>
                      </a:solidFill>
                    </a:endParaRPr>
                  </a:p>
                </p:txBody>
              </p:sp>
            </p:grpSp>
            <p:grpSp>
              <p:nvGrpSpPr>
                <p:cNvPr id="8" name="Group 7"/>
                <p:cNvGrpSpPr/>
                <p:nvPr/>
              </p:nvGrpSpPr>
              <p:grpSpPr>
                <a:xfrm>
                  <a:off x="4724400" y="5333056"/>
                  <a:ext cx="1835213" cy="1180157"/>
                  <a:chOff x="3962400" y="5486400"/>
                  <a:chExt cx="1835213" cy="1180157"/>
                </a:xfrm>
              </p:grpSpPr>
              <p:sp>
                <p:nvSpPr>
                  <p:cNvPr id="9" name="Rectangle 8"/>
                  <p:cNvSpPr/>
                  <p:nvPr/>
                </p:nvSpPr>
                <p:spPr>
                  <a:xfrm>
                    <a:off x="3962400" y="6361757"/>
                    <a:ext cx="1835213" cy="304800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 err="1" smtClean="0">
                        <a:solidFill>
                          <a:srgbClr val="7030A0"/>
                        </a:solidFill>
                      </a:rPr>
                      <a:t>plusComm</a:t>
                    </a:r>
                    <a:r>
                      <a:rPr lang="en-US" dirty="0" smtClean="0">
                        <a:solidFill>
                          <a:srgbClr val="7030A0"/>
                        </a:solidFill>
                      </a:rPr>
                      <a:t>()</a:t>
                    </a:r>
                    <a:endParaRPr lang="en-US" dirty="0">
                      <a:solidFill>
                        <a:srgbClr val="7030A0"/>
                      </a:solidFill>
                    </a:endParaRPr>
                  </a:p>
                </p:txBody>
              </p:sp>
              <p:sp>
                <p:nvSpPr>
                  <p:cNvPr id="10" name="Rectangle 9"/>
                  <p:cNvSpPr/>
                  <p:nvPr/>
                </p:nvSpPr>
                <p:spPr>
                  <a:xfrm>
                    <a:off x="3962400" y="5486400"/>
                    <a:ext cx="1835213" cy="308571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2800" dirty="0" smtClean="0">
                        <a:solidFill>
                          <a:srgbClr val="FF0000"/>
                        </a:solidFill>
                      </a:rPr>
                      <a:t>↓</a:t>
                    </a:r>
                    <a:endParaRPr lang="en-US" sz="2800" dirty="0">
                      <a:solidFill>
                        <a:srgbClr val="FF0000"/>
                      </a:solidFill>
                    </a:endParaRPr>
                  </a:p>
                </p:txBody>
              </p:sp>
              <p:sp>
                <p:nvSpPr>
                  <p:cNvPr id="11" name="Rectangle 10"/>
                  <p:cNvSpPr/>
                  <p:nvPr/>
                </p:nvSpPr>
                <p:spPr>
                  <a:xfrm>
                    <a:off x="3962400" y="5941714"/>
                    <a:ext cx="1835213" cy="304800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 smtClean="0">
                        <a:solidFill>
                          <a:srgbClr val="0000FF"/>
                        </a:solidFill>
                      </a:rPr>
                      <a:t>Commission()</a:t>
                    </a:r>
                    <a:endParaRPr lang="en-US" dirty="0">
                      <a:solidFill>
                        <a:srgbClr val="0000FF"/>
                      </a:solidFill>
                    </a:endParaRPr>
                  </a:p>
                </p:txBody>
              </p:sp>
            </p:grpSp>
            <p:grpSp>
              <p:nvGrpSpPr>
                <p:cNvPr id="12" name="Group 11"/>
                <p:cNvGrpSpPr/>
                <p:nvPr/>
              </p:nvGrpSpPr>
              <p:grpSpPr>
                <a:xfrm>
                  <a:off x="6817637" y="5350691"/>
                  <a:ext cx="1835213" cy="1180157"/>
                  <a:chOff x="3962400" y="5486400"/>
                  <a:chExt cx="1835213" cy="1180157"/>
                </a:xfrm>
              </p:grpSpPr>
              <p:sp>
                <p:nvSpPr>
                  <p:cNvPr id="13" name="Rectangle 12"/>
                  <p:cNvSpPr/>
                  <p:nvPr/>
                </p:nvSpPr>
                <p:spPr>
                  <a:xfrm>
                    <a:off x="3962400" y="6361757"/>
                    <a:ext cx="1835213" cy="304800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 err="1" smtClean="0">
                        <a:solidFill>
                          <a:srgbClr val="7030A0"/>
                        </a:solidFill>
                      </a:rPr>
                      <a:t>plusComm</a:t>
                    </a:r>
                    <a:r>
                      <a:rPr lang="en-US" dirty="0" smtClean="0">
                        <a:solidFill>
                          <a:srgbClr val="7030A0"/>
                        </a:solidFill>
                      </a:rPr>
                      <a:t>()</a:t>
                    </a:r>
                    <a:endParaRPr lang="en-US" dirty="0">
                      <a:solidFill>
                        <a:srgbClr val="7030A0"/>
                      </a:solidFill>
                    </a:endParaRPr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4" name="Rectangle 13"/>
                      <p:cNvSpPr/>
                      <p:nvPr/>
                    </p:nvSpPr>
                    <p:spPr>
                      <a:xfrm>
                        <a:off x="3962400" y="5486400"/>
                        <a:ext cx="1835213" cy="308571"/>
                      </a:xfrm>
                      <a:prstGeom prst="rect">
                        <a:avLst/>
                      </a:prstGeom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14:m>
                          <m:oMath xmlns:m="http://schemas.openxmlformats.org/officeDocument/2006/math">
                            <m:r>
                              <a:rPr lang="en-US" sz="28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↓</m:t>
                            </m:r>
                          </m:oMath>
                        </a14:m>
                        <a:r>
                          <a:rPr lang="en-US" dirty="0" smtClean="0"/>
                          <a:t> </a:t>
                        </a:r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14" name="Rectangle 13"/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3962400" y="5486400"/>
                        <a:ext cx="1835213" cy="308571"/>
                      </a:xfrm>
                      <a:prstGeom prst="rect">
                        <a:avLst/>
                      </a:prstGeom>
                      <a:blipFill rotWithShape="0">
                        <a:blip r:embed="rId4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Rectangle 24"/>
                  <p:cNvSpPr/>
                  <p:nvPr/>
                </p:nvSpPr>
                <p:spPr>
                  <a:xfrm>
                    <a:off x="7640957" y="5293070"/>
                    <a:ext cx="1274443" cy="308571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r>
                          <a:rPr lang="en-US" sz="28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↓</m:t>
                        </m:r>
                      </m:oMath>
                    </a14:m>
                    <a:r>
                      <a:rPr lang="en-US" dirty="0" smtClean="0"/>
                      <a:t> </a:t>
                    </a:r>
                    <a:endParaRPr lang="en-US" dirty="0"/>
                  </a:p>
                </p:txBody>
              </p:sp>
            </mc:Choice>
            <mc:Fallback xmlns="">
              <p:sp>
                <p:nvSpPr>
                  <p:cNvPr id="25" name="Rectangle 24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40957" y="5293070"/>
                    <a:ext cx="1274443" cy="308571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Rectangle 26"/>
                  <p:cNvSpPr/>
                  <p:nvPr/>
                </p:nvSpPr>
                <p:spPr>
                  <a:xfrm>
                    <a:off x="7654898" y="5714056"/>
                    <a:ext cx="1274443" cy="308571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r>
                          <a:rPr lang="en-US" sz="28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↓</m:t>
                        </m:r>
                      </m:oMath>
                    </a14:m>
                    <a:r>
                      <a:rPr lang="en-US" dirty="0" smtClean="0"/>
                      <a:t> </a:t>
                    </a:r>
                    <a:endParaRPr lang="en-US" dirty="0"/>
                  </a:p>
                </p:txBody>
              </p:sp>
            </mc:Choice>
            <mc:Fallback xmlns="">
              <p:sp>
                <p:nvSpPr>
                  <p:cNvPr id="27" name="Rectangle 26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54898" y="5714056"/>
                    <a:ext cx="1274443" cy="308571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Rectangle 27"/>
                  <p:cNvSpPr/>
                  <p:nvPr/>
                </p:nvSpPr>
                <p:spPr>
                  <a:xfrm>
                    <a:off x="7726012" y="6170314"/>
                    <a:ext cx="1189388" cy="308571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 xmlns:m="http://schemas.openxmlformats.org/officeDocument/2006/math">
                        <m:r>
                          <a:rPr lang="en-US" sz="28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↓</m:t>
                        </m:r>
                      </m:oMath>
                    </a14:m>
                    <a:r>
                      <a:rPr lang="en-US" dirty="0" smtClean="0"/>
                      <a:t> </a:t>
                    </a:r>
                    <a:endParaRPr lang="en-US" dirty="0"/>
                  </a:p>
                </p:txBody>
              </p:sp>
            </mc:Choice>
            <mc:Fallback xmlns="">
              <p:sp>
                <p:nvSpPr>
                  <p:cNvPr id="28" name="Rectangle 27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26012" y="6170314"/>
                    <a:ext cx="1189388" cy="308571"/>
                  </a:xfrm>
                  <a:prstGeom prst="rect">
                    <a:avLst/>
                  </a:prstGeom>
                  <a:blipFill rotWithShape="0"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31" name="Straight Arrow Connector 30"/>
            <p:cNvCxnSpPr/>
            <p:nvPr/>
          </p:nvCxnSpPr>
          <p:spPr>
            <a:xfrm flipV="1">
              <a:off x="1181100" y="5261993"/>
              <a:ext cx="19241" cy="993005"/>
            </a:xfrm>
            <a:prstGeom prst="straightConnector1">
              <a:avLst/>
            </a:prstGeom>
            <a:ln w="508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81671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1" descr="jhtp_09_OOPInheritance_Page_10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266700" y="211271"/>
            <a:ext cx="82677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400" b="1" dirty="0" smtClean="0">
                <a:solidFill>
                  <a:srgbClr val="0000FF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Example 1: </a:t>
            </a:r>
            <a:r>
              <a:rPr lang="en-US" sz="2400" b="1" dirty="0" err="1" smtClean="0">
                <a:solidFill>
                  <a:srgbClr val="FF000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CommissionEmployee</a:t>
            </a:r>
            <a:r>
              <a:rPr lang="en-US" sz="2400" b="1" dirty="0" smtClean="0">
                <a:solidFill>
                  <a:srgbClr val="0000FF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smtClean="0">
                <a:solidFill>
                  <a:srgbClr val="FF000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smtClean="0">
                <a:solidFill>
                  <a:srgbClr val="0000FF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Class(2/5</a:t>
            </a:r>
            <a:r>
              <a:rPr lang="en-US" sz="2400" b="1" dirty="0" smtClean="0">
                <a:solidFill>
                  <a:srgbClr val="0000FF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): </a:t>
            </a:r>
            <a:r>
              <a:rPr lang="en-US" sz="2000" b="1" dirty="0" smtClean="0">
                <a:solidFill>
                  <a:srgbClr val="7030A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explicit </a:t>
            </a:r>
            <a:r>
              <a:rPr lang="en-US" sz="2000" b="1" dirty="0">
                <a:solidFill>
                  <a:srgbClr val="7030A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extend</a:t>
            </a:r>
          </a:p>
          <a:p>
            <a:pPr lvl="0"/>
            <a:endParaRPr lang="en-US" sz="2400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1" descr="jhtp_09_OOPInheritance_Page_11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152400" y="236964"/>
            <a:ext cx="80772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400" b="1" dirty="0" smtClean="0">
                <a:solidFill>
                  <a:srgbClr val="0000FF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Example 1: </a:t>
            </a:r>
            <a:r>
              <a:rPr lang="en-US" sz="2400" b="1" dirty="0" err="1" smtClean="0">
                <a:solidFill>
                  <a:srgbClr val="FF000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CommissionEmployee</a:t>
            </a:r>
            <a:r>
              <a:rPr lang="en-US" sz="2400" b="1" dirty="0" smtClean="0">
                <a:solidFill>
                  <a:srgbClr val="FF000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smtClean="0">
                <a:solidFill>
                  <a:srgbClr val="0000FF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Class(3/5</a:t>
            </a:r>
            <a:r>
              <a:rPr lang="en-US" sz="2400" b="1" dirty="0" smtClean="0">
                <a:solidFill>
                  <a:srgbClr val="0000FF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):</a:t>
            </a:r>
            <a:r>
              <a:rPr lang="en-US" sz="2400" b="1" dirty="0" smtClean="0">
                <a:solidFill>
                  <a:srgbClr val="7030A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explicit </a:t>
            </a:r>
            <a:r>
              <a:rPr lang="en-US" sz="2400" b="1" dirty="0">
                <a:solidFill>
                  <a:srgbClr val="7030A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extend</a:t>
            </a:r>
          </a:p>
          <a:p>
            <a:pPr lvl="0"/>
            <a:endParaRPr lang="en-US" sz="2400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1" descr="jhtp_09_OOPInheritance_Page_12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228600" y="319237"/>
            <a:ext cx="79248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400" b="1" dirty="0" smtClean="0">
                <a:solidFill>
                  <a:srgbClr val="0000FF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Example 1: </a:t>
            </a:r>
            <a:r>
              <a:rPr lang="en-US" sz="2400" b="1" dirty="0" err="1" smtClean="0">
                <a:solidFill>
                  <a:srgbClr val="FF000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CommissionEmployee</a:t>
            </a:r>
            <a:r>
              <a:rPr lang="en-US" sz="2400" b="1" dirty="0" smtClean="0">
                <a:solidFill>
                  <a:srgbClr val="FF000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smtClean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Class(4/5</a:t>
            </a:r>
            <a:r>
              <a:rPr lang="en-US" sz="2400" b="1" dirty="0" smtClean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2400" b="1" dirty="0" smtClean="0">
                <a:solidFill>
                  <a:srgbClr val="0000FF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2000" b="1" dirty="0">
                <a:solidFill>
                  <a:srgbClr val="7030A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explicit extend</a:t>
            </a:r>
          </a:p>
          <a:p>
            <a:pPr lvl="0"/>
            <a:r>
              <a:rPr lang="en-US" sz="2400" b="1" dirty="0" smtClean="0">
                <a:solidFill>
                  <a:srgbClr val="0000FF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2400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1" descr="jhtp_09_OOPInheritance_Page_13"/>
          <p:cNvPicPr>
            <a:picLocks noGrp="1" noChangeAspect="1"/>
          </p:cNvPicPr>
          <p:nvPr isPhoto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190500" y="190798"/>
            <a:ext cx="81153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400" b="1" dirty="0" smtClean="0">
                <a:solidFill>
                  <a:srgbClr val="0000FF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Example 1: </a:t>
            </a:r>
            <a:r>
              <a:rPr lang="en-US" sz="2400" b="1" dirty="0" err="1" smtClean="0">
                <a:solidFill>
                  <a:srgbClr val="FF000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CommissionEmployee</a:t>
            </a:r>
            <a:r>
              <a:rPr lang="en-US" sz="2400" b="1" dirty="0" smtClean="0">
                <a:solidFill>
                  <a:srgbClr val="0000FF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smtClean="0">
                <a:solidFill>
                  <a:srgbClr val="FF000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smtClean="0">
                <a:solidFill>
                  <a:srgbClr val="0000FF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Class(5/5</a:t>
            </a:r>
            <a:r>
              <a:rPr lang="en-US" sz="2400" b="1" dirty="0" smtClean="0">
                <a:solidFill>
                  <a:srgbClr val="0000FF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): </a:t>
            </a:r>
            <a:r>
              <a:rPr lang="en-US" sz="2000" b="1" dirty="0" smtClean="0">
                <a:solidFill>
                  <a:srgbClr val="7030A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Explicit extend </a:t>
            </a:r>
            <a:endParaRPr lang="en-US" sz="20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22942" y="4876800"/>
            <a:ext cx="8772432" cy="1569660"/>
          </a:xfrm>
          <a:prstGeom prst="rect">
            <a:avLst/>
          </a:prstGeom>
          <a:ln>
            <a:solidFill>
              <a:srgbClr val="0000FF"/>
            </a:solidFill>
          </a:ln>
        </p:spPr>
        <p:txBody>
          <a:bodyPr wrap="square">
            <a:spAutoFit/>
          </a:bodyPr>
          <a:lstStyle/>
          <a:p>
            <a:pPr marL="342900" lvl="0" indent="-342900">
              <a:buFont typeface="Wingdings" panose="05000000000000000000" pitchFamily="2" charset="2"/>
              <a:buChar char="ü"/>
            </a:pPr>
            <a:r>
              <a:rPr lang="en-US" b="1" dirty="0" smtClean="0">
                <a:solidFill>
                  <a:srgbClr val="0000FF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Arial"/>
              </a:rPr>
              <a:t>3 Public Service methods: </a:t>
            </a:r>
            <a:r>
              <a:rPr lang="en-US" b="1" dirty="0" smtClean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Arial"/>
              </a:rPr>
              <a:t>constructor, earnings(), toString()</a:t>
            </a:r>
          </a:p>
          <a:p>
            <a:pPr marL="342900" lvl="0" indent="-342900">
              <a:buFont typeface="Wingdings" panose="05000000000000000000" pitchFamily="2" charset="2"/>
              <a:buChar char="ü"/>
            </a:pPr>
            <a:r>
              <a:rPr lang="en-US" b="1" dirty="0" smtClean="0">
                <a:solidFill>
                  <a:srgbClr val="0000FF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Arial"/>
              </a:rPr>
              <a:t>5 Public getter methods</a:t>
            </a:r>
            <a:r>
              <a:rPr lang="en-US" b="1" dirty="0" smtClean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Arial"/>
              </a:rPr>
              <a:t>: for 5 member fields</a:t>
            </a:r>
          </a:p>
          <a:p>
            <a:pPr marL="342900" lvl="0" indent="-342900">
              <a:buFont typeface="Wingdings" panose="05000000000000000000" pitchFamily="2" charset="2"/>
              <a:buChar char="ü"/>
            </a:pPr>
            <a:r>
              <a:rPr lang="en-US" b="1" dirty="0" smtClean="0">
                <a:solidFill>
                  <a:srgbClr val="0000FF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Arial"/>
              </a:rPr>
              <a:t>2 Public setter methods </a:t>
            </a:r>
            <a:r>
              <a:rPr lang="en-US" b="1" dirty="0" smtClean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Arial"/>
              </a:rPr>
              <a:t>: for 2 member variable's, </a:t>
            </a:r>
            <a:r>
              <a:rPr lang="en-US" b="1" dirty="0" smtClean="0">
                <a:solidFill>
                  <a:srgbClr val="0000FF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Arial"/>
              </a:rPr>
              <a:t>why not five</a:t>
            </a:r>
            <a:r>
              <a:rPr lang="en-US" b="1" dirty="0" smtClean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Arial"/>
              </a:rPr>
              <a:t>? </a:t>
            </a:r>
          </a:p>
          <a:p>
            <a:pPr marL="342900" lvl="0" indent="-342900">
              <a:buFont typeface="Wingdings" panose="05000000000000000000" pitchFamily="2" charset="2"/>
              <a:buChar char="ü"/>
            </a:pPr>
            <a:r>
              <a:rPr lang="en-US" b="1" dirty="0" smtClean="0">
                <a:solidFill>
                  <a:srgbClr val="0000FF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Arial"/>
              </a:rPr>
              <a:t>Every class inherit  </a:t>
            </a:r>
            <a:r>
              <a:rPr lang="en-US" b="1" dirty="0" err="1" smtClean="0">
                <a:solidFill>
                  <a:srgbClr val="FF000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Arial"/>
              </a:rPr>
              <a:t>tostring</a:t>
            </a:r>
            <a:r>
              <a:rPr lang="en-US" b="1" dirty="0" smtClean="0">
                <a:solidFill>
                  <a:srgbClr val="FF000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Arial"/>
              </a:rPr>
              <a:t>(</a:t>
            </a:r>
            <a:r>
              <a:rPr lang="en-US" b="1" dirty="0" smtClean="0">
                <a:solidFill>
                  <a:srgbClr val="7030A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Arial"/>
              </a:rPr>
              <a:t>) </a:t>
            </a:r>
            <a:r>
              <a:rPr lang="en-US" b="1" dirty="0" smtClean="0">
                <a:solidFill>
                  <a:srgbClr val="0000FF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Arial"/>
              </a:rPr>
              <a:t>from</a:t>
            </a:r>
            <a:r>
              <a:rPr lang="en-US" b="1" dirty="0" smtClean="0">
                <a:solidFill>
                  <a:srgbClr val="7030A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Arial"/>
              </a:rPr>
              <a:t> “</a:t>
            </a:r>
            <a:r>
              <a:rPr lang="en-US" b="1" dirty="0" smtClean="0">
                <a:solidFill>
                  <a:srgbClr val="FF000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Arial"/>
              </a:rPr>
              <a:t>Object” </a:t>
            </a:r>
            <a:r>
              <a:rPr lang="en-US" b="1" dirty="0" smtClean="0">
                <a:solidFill>
                  <a:srgbClr val="0000FF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Arial"/>
              </a:rPr>
              <a:t>class</a:t>
            </a:r>
            <a:r>
              <a:rPr lang="en-US" b="1" dirty="0" smtClean="0">
                <a:solidFill>
                  <a:srgbClr val="7030A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Arial"/>
              </a:rPr>
              <a:t> </a:t>
            </a:r>
            <a:r>
              <a:rPr lang="en-US" b="1" dirty="0" smtClean="0">
                <a:solidFill>
                  <a:srgbClr val="FF000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Arial"/>
              </a:rPr>
              <a:t>directly</a:t>
            </a:r>
            <a:r>
              <a:rPr lang="en-US" b="1" dirty="0" smtClean="0">
                <a:solidFill>
                  <a:srgbClr val="7030A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Arial"/>
              </a:rPr>
              <a:t> </a:t>
            </a:r>
            <a:r>
              <a:rPr lang="en-US" b="1" dirty="0" smtClean="0">
                <a:solidFill>
                  <a:srgbClr val="0000FF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Arial"/>
              </a:rPr>
              <a:t>or</a:t>
            </a:r>
            <a:r>
              <a:rPr lang="en-US" b="1" dirty="0" smtClean="0">
                <a:solidFill>
                  <a:srgbClr val="7030A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Arial"/>
              </a:rPr>
              <a:t> </a:t>
            </a:r>
            <a:r>
              <a:rPr lang="en-US" b="1" dirty="0" smtClean="0">
                <a:solidFill>
                  <a:srgbClr val="FF000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Arial"/>
              </a:rPr>
              <a:t>indirectly </a:t>
            </a:r>
          </a:p>
          <a:p>
            <a:pPr lvl="0"/>
            <a:endParaRPr lang="en-US" sz="2400" dirty="0">
              <a:solidFill>
                <a:srgbClr val="7030A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1" descr="jhtp_09_OOPInheritance_Page_16"/>
          <p:cNvPicPr>
            <a:picLocks noGrp="1" noChangeAspect="1"/>
          </p:cNvPicPr>
          <p:nvPr isPhoto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304800" y="319237"/>
            <a:ext cx="8305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400" b="1" dirty="0" smtClean="0">
                <a:solidFill>
                  <a:srgbClr val="0000FF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Example 1</a:t>
            </a:r>
            <a:r>
              <a:rPr lang="en-US" sz="2400" b="1" dirty="0" smtClean="0">
                <a:solidFill>
                  <a:srgbClr val="FF000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400" b="1" dirty="0" err="1" smtClean="0">
                <a:solidFill>
                  <a:srgbClr val="FF000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CommissionEmployeeTest</a:t>
            </a:r>
            <a:r>
              <a:rPr lang="en-US" sz="2400" b="1" dirty="0" smtClean="0">
                <a:solidFill>
                  <a:srgbClr val="0000FF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Class(1/2): </a:t>
            </a:r>
            <a:r>
              <a:rPr lang="en-US" sz="2000" b="1" dirty="0" smtClean="0">
                <a:solidFill>
                  <a:srgbClr val="7030A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explicit extend</a:t>
            </a:r>
            <a:endParaRPr lang="en-US" sz="20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019800" y="1114128"/>
            <a:ext cx="2971800" cy="1692771"/>
          </a:xfrm>
          <a:prstGeom prst="rect">
            <a:avLst/>
          </a:prstGeom>
          <a:ln w="28575">
            <a:solidFill>
              <a:srgbClr val="0000FF"/>
            </a:solidFill>
          </a:ln>
        </p:spPr>
        <p:txBody>
          <a:bodyPr wrap="square">
            <a:spAutoFit/>
          </a:bodyPr>
          <a:lstStyle/>
          <a:p>
            <a:pPr lvl="0"/>
            <a:r>
              <a:rPr lang="en-US" sz="2000" b="1" dirty="0" smtClean="0">
                <a:solidFill>
                  <a:srgbClr val="FF000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Line 9 </a:t>
            </a:r>
            <a:r>
              <a:rPr lang="en-US" sz="2000" b="1" dirty="0" smtClean="0">
                <a:solidFill>
                  <a:srgbClr val="0000FF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000" b="1" dirty="0" err="1" smtClean="0">
                <a:solidFill>
                  <a:srgbClr val="0000FF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CommissionEmplo</a:t>
            </a:r>
            <a:r>
              <a:rPr lang="en-US" sz="2000" b="1" dirty="0" err="1" smtClean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000" b="1" dirty="0" smtClean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() constructor  invoke </a:t>
            </a:r>
            <a:r>
              <a:rPr lang="en-US" sz="2000" b="1" dirty="0" smtClean="0">
                <a:solidFill>
                  <a:srgbClr val="0000FF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Objec</a:t>
            </a:r>
            <a:r>
              <a:rPr lang="en-US" sz="2000" b="1" dirty="0" smtClean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t() constructor  implicitly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6891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1" descr="jhtp_09_OOPInheritance_Page_17"/>
          <p:cNvPicPr>
            <a:picLocks noGrp="1" noChangeAspect="1"/>
          </p:cNvPicPr>
          <p:nvPr isPhoto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218" y="629439"/>
            <a:ext cx="8753094" cy="53141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33196" y="147155"/>
            <a:ext cx="84250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400" b="1" dirty="0" smtClean="0">
                <a:solidFill>
                  <a:srgbClr val="0000FF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Example 1:</a:t>
            </a:r>
            <a:r>
              <a:rPr lang="en-US" sz="2400" b="1" dirty="0" smtClean="0">
                <a:solidFill>
                  <a:srgbClr val="FF000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 smtClean="0">
                <a:solidFill>
                  <a:srgbClr val="FF000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CommissionEmployeeTest</a:t>
            </a:r>
            <a:r>
              <a:rPr lang="en-US" sz="2400" b="1" dirty="0" smtClean="0">
                <a:solidFill>
                  <a:srgbClr val="FF000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smtClean="0">
                <a:solidFill>
                  <a:srgbClr val="0000FF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Class(2/2</a:t>
            </a:r>
            <a:r>
              <a:rPr lang="en-US" sz="2400" b="1" dirty="0" smtClean="0">
                <a:solidFill>
                  <a:srgbClr val="0000FF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):</a:t>
            </a:r>
            <a:r>
              <a:rPr lang="en-US" sz="2000" b="1" dirty="0" smtClean="0">
                <a:solidFill>
                  <a:srgbClr val="7030A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Explicit extend</a:t>
            </a:r>
            <a:endParaRPr lang="en-US" sz="20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86000" y="5791200"/>
            <a:ext cx="6705601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>
                <a:solidFill>
                  <a:srgbClr val="0000FF"/>
                </a:solidFill>
                <a:latin typeface="Arial" charset="0"/>
                <a:cs typeface="Arial" charset="0"/>
              </a:rPr>
              <a:t>Line 30 :the toString() method is invoked implicitly as: </a:t>
            </a:r>
            <a:r>
              <a:rPr lang="en-US" altLang="ko-KR" dirty="0" smtClean="0">
                <a:solidFill>
                  <a:srgbClr val="FF0000"/>
                </a:solidFill>
                <a:latin typeface="Arial" charset="0"/>
                <a:cs typeface="Arial" charset="0"/>
              </a:rPr>
              <a:t>employee.toString(). </a:t>
            </a:r>
            <a:endParaRPr lang="ko-KR" altLang="en-US" dirty="0">
              <a:solidFill>
                <a:srgbClr val="FF0000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9921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ourse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Concourse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3_Concourse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Concourse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>
    <a:spDef>
      <a:spPr>
        <a:noFill/>
        <a:ln w="3175">
          <a:solidFill>
            <a:schemeClr val="tx1"/>
          </a:solidFill>
        </a:ln>
      </a:spPr>
      <a:bodyPr rtlCol="0" anchor="ctr"/>
      <a:lstStyle>
        <a:defPPr algn="ctr">
          <a:defRPr sz="1600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4_Concourse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Concourse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>
    <a:spDef>
      <a:spPr>
        <a:noFill/>
        <a:ln w="3175">
          <a:solidFill>
            <a:schemeClr val="tx1"/>
          </a:solidFill>
        </a:ln>
      </a:spPr>
      <a:bodyPr rtlCol="0" anchor="ctr"/>
      <a:lstStyle>
        <a:defPPr algn="ctr">
          <a:defRPr sz="1600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oncourse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10.xml><?xml version="1.0" encoding="utf-8"?>
<a:themeOverride xmlns:a="http://schemas.openxmlformats.org/drawingml/2006/main">
  <a:clrScheme name="Concourse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11.xml><?xml version="1.0" encoding="utf-8"?>
<a:themeOverride xmlns:a="http://schemas.openxmlformats.org/drawingml/2006/main">
  <a:clrScheme name="Concourse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12.xml><?xml version="1.0" encoding="utf-8"?>
<a:themeOverride xmlns:a="http://schemas.openxmlformats.org/drawingml/2006/main">
  <a:clrScheme name="Concourse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2.xml><?xml version="1.0" encoding="utf-8"?>
<a:themeOverride xmlns:a="http://schemas.openxmlformats.org/drawingml/2006/main">
  <a:clrScheme name="Concourse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3.xml><?xml version="1.0" encoding="utf-8"?>
<a:themeOverride xmlns:a="http://schemas.openxmlformats.org/drawingml/2006/main">
  <a:clrScheme name="Concourse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4.xml><?xml version="1.0" encoding="utf-8"?>
<a:themeOverride xmlns:a="http://schemas.openxmlformats.org/drawingml/2006/main">
  <a:clrScheme name="Concourse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5.xml><?xml version="1.0" encoding="utf-8"?>
<a:themeOverride xmlns:a="http://schemas.openxmlformats.org/drawingml/2006/main">
  <a:clrScheme name="Concourse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6.xml><?xml version="1.0" encoding="utf-8"?>
<a:themeOverride xmlns:a="http://schemas.openxmlformats.org/drawingml/2006/main">
  <a:clrScheme name="Concourse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7.xml><?xml version="1.0" encoding="utf-8"?>
<a:themeOverride xmlns:a="http://schemas.openxmlformats.org/drawingml/2006/main">
  <a:clrScheme name="Concourse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8.xml><?xml version="1.0" encoding="utf-8"?>
<a:themeOverride xmlns:a="http://schemas.openxmlformats.org/drawingml/2006/main">
  <a:clrScheme name="Concourse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9.xml><?xml version="1.0" encoding="utf-8"?>
<a:themeOverride xmlns:a="http://schemas.openxmlformats.org/drawingml/2006/main">
  <a:clrScheme name="Concourse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DeitelPowerPointTemplate</Template>
  <TotalTime>3712</TotalTime>
  <Words>1167</Words>
  <Application>Microsoft Office PowerPoint</Application>
  <PresentationFormat>On-screen Show (4:3)</PresentationFormat>
  <Paragraphs>177</Paragraphs>
  <Slides>38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38</vt:i4>
      </vt:variant>
    </vt:vector>
  </HeadingPairs>
  <TitlesOfParts>
    <vt:vector size="56" baseType="lpstr">
      <vt:lpstr>Goudy Sans Medium</vt:lpstr>
      <vt:lpstr>굴림</vt:lpstr>
      <vt:lpstr>맑은 고딕</vt:lpstr>
      <vt:lpstr>나눔고딕</vt:lpstr>
      <vt:lpstr>Arial</vt:lpstr>
      <vt:lpstr>Calibri</vt:lpstr>
      <vt:lpstr>Cambria Math</vt:lpstr>
      <vt:lpstr>Consolas</vt:lpstr>
      <vt:lpstr>Lucida Console</vt:lpstr>
      <vt:lpstr>Lucida Sans Unicode</vt:lpstr>
      <vt:lpstr>Times New Roman</vt:lpstr>
      <vt:lpstr>Verdana</vt:lpstr>
      <vt:lpstr>Wingdings</vt:lpstr>
      <vt:lpstr>Wingdings 2</vt:lpstr>
      <vt:lpstr>Wingdings 3</vt:lpstr>
      <vt:lpstr>Concourse</vt:lpstr>
      <vt:lpstr>3_Concourse</vt:lpstr>
      <vt:lpstr>4_Concourse</vt:lpstr>
      <vt:lpstr> Inheritance : Payroll application</vt:lpstr>
      <vt:lpstr>Inheritance : Payroll application(Cont.)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Example 2: BasePlus-CommissionEmployee Class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 Constructors in Hierarchical Inheritance</vt:lpstr>
      <vt:lpstr> Constructors in Hierarchical Inheritance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9 Object-Oriented Programming: Inheritance</dc:title>
  <dc:creator>paul</dc:creator>
  <cp:lastModifiedBy>Wondim</cp:lastModifiedBy>
  <cp:revision>224</cp:revision>
  <dcterms:created xsi:type="dcterms:W3CDTF">2009-05-09T17:43:56Z</dcterms:created>
  <dcterms:modified xsi:type="dcterms:W3CDTF">2018-10-06T00:57:14Z</dcterms:modified>
</cp:coreProperties>
</file>